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917EB-CA59-D94C-BD36-7599F585DD20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25E9-8CB5-1843-A32F-45C26D050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8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425E9-8CB5-1843-A32F-45C26D050FF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0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5D4F-293E-334A-A129-234C8862B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36E848-3857-324C-93A5-14DFEC31A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C45A4-239A-1044-B86A-056E6A021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525D-656C-ED47-B45E-D38D0BDC636E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AFC07-117B-CE49-AE66-F6FC63B8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F8C46-D09B-0445-A519-4FC25A9A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7EE1-6832-124E-A14C-3C3516F8A4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7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CFB6-2277-0340-A9A1-0EAB1B64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2C39A-2533-3D44-B0E5-EFB12EC9D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8ACEF-292E-0743-BFA9-2C042C63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525D-656C-ED47-B45E-D38D0BDC636E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D11A4-7C84-7746-8BDD-3378C818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9F733-2CB8-EB41-9123-1F7DAEF3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7EE1-6832-124E-A14C-3C3516F8A4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7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14A496-5C3F-BC46-BAE3-1A26BC059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16391-AF13-484A-A055-DBCE5486E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593FB-346D-5D4D-80BC-26C961B05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525D-656C-ED47-B45E-D38D0BDC636E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07A7C-39C3-F34A-BD13-1C1769F58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8F957-16C8-4847-A347-2020D9B9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7EE1-6832-124E-A14C-3C3516F8A4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5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0CB4D-3D79-694B-8029-40B72FE3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B9FAD-F641-BB4E-B575-6D1BC023B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E2A5A-9772-6448-994C-1F1FF0F5B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525D-656C-ED47-B45E-D38D0BDC636E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A472C-066A-0441-8428-D993C0F58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3D624-9B56-554C-B4D6-1912E01B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7EE1-6832-124E-A14C-3C3516F8A4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3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AAA02-116C-A946-A3FF-6E46FCA2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D0793-D596-1C49-AB57-AC9E10945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EBDA7-C5DE-7848-A654-0BFB76EF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525D-656C-ED47-B45E-D38D0BDC636E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CE539-BA64-3146-B6B5-06986DE1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68216-209C-8C43-9103-F0F27356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7EE1-6832-124E-A14C-3C3516F8A4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2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ACBB3-EDE9-714B-B2F5-9F1900C8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70C5F-EDBD-4F46-86AA-0F421F4D1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9DDB1-A980-3143-8B01-B1E8F0D00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513C2-4682-114E-BEEF-20167B80D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525D-656C-ED47-B45E-D38D0BDC636E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21674-6C2E-7C45-8903-3BA5F4EB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BF972-59BE-0645-BF07-52FEDD33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7EE1-6832-124E-A14C-3C3516F8A4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2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B0C1-C065-0743-975A-FF7A98F1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2CD06-81F9-F545-9440-92AAEDBC2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723D6-FDBD-314A-ABA0-52AD20AD6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CC667-1A68-D741-887B-8F9D95DB7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5BBD48-AEC8-6349-988F-FC06B2A14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54F256-025B-3E49-A869-9CA0D15FD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525D-656C-ED47-B45E-D38D0BDC636E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EEBD8B-6723-714F-B7D3-3D7B0024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F6FDF2-5612-7042-9D78-E68583CC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7EE1-6832-124E-A14C-3C3516F8A4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2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2566-85F9-7347-BDCA-3ED338F44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15F61-0F6C-364B-A6D7-365EFC198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525D-656C-ED47-B45E-D38D0BDC636E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0ADE3-407B-6B49-A49C-7B1AF32C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5E00D-7256-834D-94E9-2B29EB62F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7EE1-6832-124E-A14C-3C3516F8A4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0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17BBF-6335-3B47-81DD-781374042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525D-656C-ED47-B45E-D38D0BDC636E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502372-69A5-C448-9949-268D984D3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77CE7-FF8F-2844-92D2-6C93437B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7EE1-6832-124E-A14C-3C3516F8A4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8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A859-1BD9-2D4D-B737-E4717DD1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99709-7678-614A-B3D4-88D6D54F5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C2418-6C6C-AF47-A123-DE4BBAAA0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B21B0-CEA8-FC4F-BC03-7A0FF2D46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525D-656C-ED47-B45E-D38D0BDC636E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78E4C-B70D-984A-A096-10072D53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5D1CC-5EA6-A645-9522-A7D31EB3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7EE1-6832-124E-A14C-3C3516F8A4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9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80600-7517-5F4B-BEB2-B71628006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D2476D-66DC-FF4E-92C3-4E25605D39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8C90D-8453-D649-BBFF-33770115A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1BE47-717B-AA4A-9A2F-5C1FC9D1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525D-656C-ED47-B45E-D38D0BDC636E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E9194-2D6B-474E-8503-89A91B73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F808D-C1F8-6442-A272-FAD279E00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7EE1-6832-124E-A14C-3C3516F8A4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5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F9557-B527-E24D-9233-354011A7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FF5CA-2BD8-CA47-AF2D-A82F72FA2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B9707-B4DA-C048-BE32-B5CD4DA68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8525D-656C-ED47-B45E-D38D0BDC636E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75A07-492C-7249-94DF-0E165012C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DE42C-CBE4-0345-8849-029B7861B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97EE1-6832-124E-A14C-3C3516F8A4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1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10">
            <a:extLst>
              <a:ext uri="{FF2B5EF4-FFF2-40B4-BE49-F238E27FC236}">
                <a16:creationId xmlns:a16="http://schemas.microsoft.com/office/drawing/2014/main" id="{1EDECA45-FD68-3845-9DD8-B913B9735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781" y="5769909"/>
            <a:ext cx="1200362" cy="727492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B63251D3-17BC-AC4F-A857-57DF18922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6616" y="5665472"/>
            <a:ext cx="1545004" cy="936366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4B8589FB-5D24-8344-A0B5-2FD0EA7FD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8029" y="5807485"/>
            <a:ext cx="1076363" cy="652341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289624F2-64B4-074A-816F-E1DA276946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0498" y="5744794"/>
            <a:ext cx="1283243" cy="777723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1B6C42F5-86B7-304D-B9B7-6DD9DCDAB4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9381" y="5848551"/>
            <a:ext cx="940845" cy="570209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7BA6D8C0-D036-4344-918D-4C1976FBFB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7532" y="5848551"/>
            <a:ext cx="940845" cy="570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2A54DF-F624-3F45-ABAF-425D9662E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5852" y="92974"/>
            <a:ext cx="10152207" cy="661387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700" b="1" dirty="0">
                <a:latin typeface="Avenir Book" panose="02000503020000020003" pitchFamily="2" charset="0"/>
              </a:rPr>
              <a:t>Automated Cellular Robot-Assisted Technologies for translation of discovery-led research in Osteoarthritis</a:t>
            </a:r>
          </a:p>
        </p:txBody>
      </p:sp>
      <p:sp>
        <p:nvSpPr>
          <p:cNvPr id="25" name="Text Box 187">
            <a:extLst>
              <a:ext uri="{FF2B5EF4-FFF2-40B4-BE49-F238E27FC236}">
                <a16:creationId xmlns:a16="http://schemas.microsoft.com/office/drawing/2014/main" id="{D3B55275-4034-5448-B60D-BD2D2D014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894" y="1496344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GB" altLang="en-US" sz="1800" dirty="0">
              <a:solidFill>
                <a:srgbClr val="FFFFFF"/>
              </a:solidFill>
            </a:endParaRPr>
          </a:p>
        </p:txBody>
      </p:sp>
      <p:sp>
        <p:nvSpPr>
          <p:cNvPr id="17" name="TextBox 56">
            <a:extLst>
              <a:ext uri="{FF2B5EF4-FFF2-40B4-BE49-F238E27FC236}">
                <a16:creationId xmlns:a16="http://schemas.microsoft.com/office/drawing/2014/main" id="{59107740-0A3A-E149-AD32-70A9FFC58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356" y="878939"/>
            <a:ext cx="184467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Calibri" panose="020F0502020204030204" pitchFamily="34" charset="0"/>
              </a:rPr>
              <a:t>reprogramming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F59A14D-CA22-9D4E-8A4D-E48B7DE17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902" y="1240231"/>
            <a:ext cx="285750" cy="192701"/>
          </a:xfrm>
          <a:custGeom>
            <a:avLst/>
            <a:gdLst>
              <a:gd name="T0" fmla="*/ 11948 w 1202855"/>
              <a:gd name="T1" fmla="*/ 261259 h 603593"/>
              <a:gd name="T2" fmla="*/ 107530 w 1202855"/>
              <a:gd name="T3" fmla="*/ 188631 h 603593"/>
              <a:gd name="T4" fmla="*/ 131425 w 1202855"/>
              <a:gd name="T5" fmla="*/ 116003 h 603593"/>
              <a:gd name="T6" fmla="*/ 215060 w 1202855"/>
              <a:gd name="T7" fmla="*/ 37323 h 603593"/>
              <a:gd name="T8" fmla="*/ 328563 w 1202855"/>
              <a:gd name="T9" fmla="*/ 1009 h 603593"/>
              <a:gd name="T10" fmla="*/ 412197 w 1202855"/>
              <a:gd name="T11" fmla="*/ 31271 h 603593"/>
              <a:gd name="T12" fmla="*/ 561543 w 1202855"/>
              <a:gd name="T13" fmla="*/ 43375 h 603593"/>
              <a:gd name="T14" fmla="*/ 471936 w 1202855"/>
              <a:gd name="T15" fmla="*/ 109951 h 603593"/>
              <a:gd name="T16" fmla="*/ 400249 w 1202855"/>
              <a:gd name="T17" fmla="*/ 200736 h 603593"/>
              <a:gd name="T18" fmla="*/ 352458 w 1202855"/>
              <a:gd name="T19" fmla="*/ 255206 h 603593"/>
              <a:gd name="T20" fmla="*/ 274798 w 1202855"/>
              <a:gd name="T21" fmla="*/ 285468 h 603593"/>
              <a:gd name="T22" fmla="*/ 179216 w 1202855"/>
              <a:gd name="T23" fmla="*/ 285468 h 603593"/>
              <a:gd name="T24" fmla="*/ 11948 w 1202855"/>
              <a:gd name="T25" fmla="*/ 261259 h 6035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2855"/>
              <a:gd name="T40" fmla="*/ 0 h 603593"/>
              <a:gd name="T41" fmla="*/ 1202855 w 1202855"/>
              <a:gd name="T42" fmla="*/ 603593 h 6035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2855" h="603593">
                <a:moveTo>
                  <a:pt x="25147" y="542814"/>
                </a:moveTo>
                <a:cubicBezTo>
                  <a:pt x="0" y="509281"/>
                  <a:pt x="184411" y="442215"/>
                  <a:pt x="226322" y="391916"/>
                </a:cubicBezTo>
                <a:cubicBezTo>
                  <a:pt x="268233" y="341617"/>
                  <a:pt x="238895" y="293413"/>
                  <a:pt x="276615" y="241018"/>
                </a:cubicBezTo>
                <a:cubicBezTo>
                  <a:pt x="314335" y="188623"/>
                  <a:pt x="383489" y="117365"/>
                  <a:pt x="452643" y="77545"/>
                </a:cubicBezTo>
                <a:cubicBezTo>
                  <a:pt x="521797" y="37725"/>
                  <a:pt x="622383" y="4192"/>
                  <a:pt x="691537" y="2096"/>
                </a:cubicBezTo>
                <a:cubicBezTo>
                  <a:pt x="760691" y="0"/>
                  <a:pt x="785838" y="50300"/>
                  <a:pt x="867565" y="64971"/>
                </a:cubicBezTo>
                <a:cubicBezTo>
                  <a:pt x="949292" y="79642"/>
                  <a:pt x="1160943" y="62875"/>
                  <a:pt x="1181899" y="90120"/>
                </a:cubicBezTo>
                <a:cubicBezTo>
                  <a:pt x="1202855" y="117365"/>
                  <a:pt x="1049879" y="173952"/>
                  <a:pt x="993299" y="228443"/>
                </a:cubicBezTo>
                <a:cubicBezTo>
                  <a:pt x="936719" y="282934"/>
                  <a:pt x="884329" y="366767"/>
                  <a:pt x="842418" y="417066"/>
                </a:cubicBezTo>
                <a:cubicBezTo>
                  <a:pt x="800507" y="467365"/>
                  <a:pt x="785838" y="500898"/>
                  <a:pt x="741831" y="530239"/>
                </a:cubicBezTo>
                <a:cubicBezTo>
                  <a:pt x="697824" y="559580"/>
                  <a:pt x="639148" y="582635"/>
                  <a:pt x="578377" y="593114"/>
                </a:cubicBezTo>
                <a:cubicBezTo>
                  <a:pt x="517606" y="603593"/>
                  <a:pt x="469407" y="601497"/>
                  <a:pt x="377202" y="593114"/>
                </a:cubicBezTo>
                <a:cubicBezTo>
                  <a:pt x="284997" y="584731"/>
                  <a:pt x="50294" y="576347"/>
                  <a:pt x="25147" y="542814"/>
                </a:cubicBezTo>
                <a:close/>
              </a:path>
            </a:pathLst>
          </a:custGeom>
          <a:solidFill>
            <a:srgbClr val="FAC090"/>
          </a:solidFill>
          <a:ln w="22225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09024A1-C5CF-AF4F-9CB2-0EB40C7C2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478" y="1101617"/>
            <a:ext cx="319087" cy="168481"/>
          </a:xfrm>
          <a:custGeom>
            <a:avLst/>
            <a:gdLst>
              <a:gd name="T0" fmla="*/ 4982 w 1215428"/>
              <a:gd name="T1" fmla="*/ 154121 h 521855"/>
              <a:gd name="T2" fmla="*/ 94648 w 1215428"/>
              <a:gd name="T3" fmla="*/ 117858 h 521855"/>
              <a:gd name="T4" fmla="*/ 154426 w 1215428"/>
              <a:gd name="T5" fmla="*/ 57417 h 521855"/>
              <a:gd name="T6" fmla="*/ 208225 w 1215428"/>
              <a:gd name="T7" fmla="*/ 9066 h 521855"/>
              <a:gd name="T8" fmla="*/ 315825 w 1215428"/>
              <a:gd name="T9" fmla="*/ 3022 h 521855"/>
              <a:gd name="T10" fmla="*/ 405491 w 1215428"/>
              <a:gd name="T11" fmla="*/ 21153 h 521855"/>
              <a:gd name="T12" fmla="*/ 483202 w 1215428"/>
              <a:gd name="T13" fmla="*/ 63461 h 521855"/>
              <a:gd name="T14" fmla="*/ 572868 w 1215428"/>
              <a:gd name="T15" fmla="*/ 93681 h 521855"/>
              <a:gd name="T16" fmla="*/ 513091 w 1215428"/>
              <a:gd name="T17" fmla="*/ 135989 h 521855"/>
              <a:gd name="T18" fmla="*/ 447336 w 1215428"/>
              <a:gd name="T19" fmla="*/ 190385 h 521855"/>
              <a:gd name="T20" fmla="*/ 381580 w 1215428"/>
              <a:gd name="T21" fmla="*/ 238737 h 521855"/>
              <a:gd name="T22" fmla="*/ 297892 w 1215428"/>
              <a:gd name="T23" fmla="*/ 244781 h 521855"/>
              <a:gd name="T24" fmla="*/ 208225 w 1215428"/>
              <a:gd name="T25" fmla="*/ 244781 h 521855"/>
              <a:gd name="T26" fmla="*/ 142470 w 1215428"/>
              <a:gd name="T27" fmla="*/ 208517 h 521855"/>
              <a:gd name="T28" fmla="*/ 64759 w 1215428"/>
              <a:gd name="T29" fmla="*/ 184341 h 521855"/>
              <a:gd name="T30" fmla="*/ 4982 w 1215428"/>
              <a:gd name="T31" fmla="*/ 154121 h 5218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15428"/>
              <a:gd name="T49" fmla="*/ 0 h 521855"/>
              <a:gd name="T50" fmla="*/ 1215428 w 1215428"/>
              <a:gd name="T51" fmla="*/ 521855 h 5218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15428" h="521855">
                <a:moveTo>
                  <a:pt x="10478" y="320658"/>
                </a:moveTo>
                <a:cubicBezTo>
                  <a:pt x="20956" y="297604"/>
                  <a:pt x="146690" y="278742"/>
                  <a:pt x="199079" y="245209"/>
                </a:cubicBezTo>
                <a:cubicBezTo>
                  <a:pt x="251468" y="211676"/>
                  <a:pt x="284997" y="157185"/>
                  <a:pt x="324813" y="119460"/>
                </a:cubicBezTo>
                <a:cubicBezTo>
                  <a:pt x="364629" y="81736"/>
                  <a:pt x="381393" y="37724"/>
                  <a:pt x="437973" y="18862"/>
                </a:cubicBezTo>
                <a:cubicBezTo>
                  <a:pt x="494553" y="0"/>
                  <a:pt x="595140" y="2096"/>
                  <a:pt x="664294" y="6287"/>
                </a:cubicBezTo>
                <a:cubicBezTo>
                  <a:pt x="733448" y="10479"/>
                  <a:pt x="794219" y="23053"/>
                  <a:pt x="852895" y="44011"/>
                </a:cubicBezTo>
                <a:cubicBezTo>
                  <a:pt x="911571" y="64969"/>
                  <a:pt x="957673" y="106885"/>
                  <a:pt x="1016349" y="132035"/>
                </a:cubicBezTo>
                <a:cubicBezTo>
                  <a:pt x="1075025" y="157185"/>
                  <a:pt x="1194472" y="169759"/>
                  <a:pt x="1204950" y="194909"/>
                </a:cubicBezTo>
                <a:cubicBezTo>
                  <a:pt x="1215428" y="220059"/>
                  <a:pt x="1123223" y="249400"/>
                  <a:pt x="1079216" y="282933"/>
                </a:cubicBezTo>
                <a:cubicBezTo>
                  <a:pt x="1035209" y="316466"/>
                  <a:pt x="987011" y="360478"/>
                  <a:pt x="940909" y="396107"/>
                </a:cubicBezTo>
                <a:cubicBezTo>
                  <a:pt x="894807" y="431736"/>
                  <a:pt x="854990" y="477843"/>
                  <a:pt x="802601" y="496705"/>
                </a:cubicBezTo>
                <a:cubicBezTo>
                  <a:pt x="750212" y="515567"/>
                  <a:pt x="687345" y="507184"/>
                  <a:pt x="626574" y="509280"/>
                </a:cubicBezTo>
                <a:cubicBezTo>
                  <a:pt x="565803" y="511376"/>
                  <a:pt x="492458" y="521855"/>
                  <a:pt x="437973" y="509280"/>
                </a:cubicBezTo>
                <a:cubicBezTo>
                  <a:pt x="383488" y="496705"/>
                  <a:pt x="349960" y="454789"/>
                  <a:pt x="299666" y="433831"/>
                </a:cubicBezTo>
                <a:cubicBezTo>
                  <a:pt x="249373" y="412873"/>
                  <a:pt x="178123" y="404490"/>
                  <a:pt x="136212" y="383532"/>
                </a:cubicBezTo>
                <a:cubicBezTo>
                  <a:pt x="94301" y="362574"/>
                  <a:pt x="0" y="343712"/>
                  <a:pt x="10478" y="320658"/>
                </a:cubicBezTo>
                <a:close/>
              </a:path>
            </a:pathLst>
          </a:custGeom>
          <a:solidFill>
            <a:srgbClr val="FAC090"/>
          </a:solidFill>
          <a:ln w="22225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B2236EB0-C382-054B-AA85-58A96446C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291" y="1299350"/>
            <a:ext cx="267494" cy="165324"/>
          </a:xfrm>
          <a:custGeom>
            <a:avLst/>
            <a:gdLst>
              <a:gd name="T0" fmla="*/ 7970 w 1125318"/>
              <a:gd name="T1" fmla="*/ 145305 h 517665"/>
              <a:gd name="T2" fmla="*/ 103610 w 1125318"/>
              <a:gd name="T3" fmla="*/ 115033 h 517665"/>
              <a:gd name="T4" fmla="*/ 175340 w 1125318"/>
              <a:gd name="T5" fmla="*/ 54489 h 517665"/>
              <a:gd name="T6" fmla="*/ 247070 w 1125318"/>
              <a:gd name="T7" fmla="*/ 18163 h 517665"/>
              <a:gd name="T8" fmla="*/ 330755 w 1125318"/>
              <a:gd name="T9" fmla="*/ 6054 h 517665"/>
              <a:gd name="T10" fmla="*/ 420418 w 1125318"/>
              <a:gd name="T11" fmla="*/ 54489 h 517665"/>
              <a:gd name="T12" fmla="*/ 456283 w 1125318"/>
              <a:gd name="T13" fmla="*/ 96870 h 517665"/>
              <a:gd name="T14" fmla="*/ 533991 w 1125318"/>
              <a:gd name="T15" fmla="*/ 108979 h 517665"/>
              <a:gd name="T16" fmla="*/ 462261 w 1125318"/>
              <a:gd name="T17" fmla="*/ 139251 h 517665"/>
              <a:gd name="T18" fmla="*/ 414441 w 1125318"/>
              <a:gd name="T19" fmla="*/ 187685 h 517665"/>
              <a:gd name="T20" fmla="*/ 360643 w 1125318"/>
              <a:gd name="T21" fmla="*/ 211903 h 517665"/>
              <a:gd name="T22" fmla="*/ 270980 w 1125318"/>
              <a:gd name="T23" fmla="*/ 248229 h 517665"/>
              <a:gd name="T24" fmla="*/ 151430 w 1125318"/>
              <a:gd name="T25" fmla="*/ 205848 h 517665"/>
              <a:gd name="T26" fmla="*/ 7970 w 1125318"/>
              <a:gd name="T27" fmla="*/ 145305 h 5176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25318"/>
              <a:gd name="T43" fmla="*/ 0 h 517665"/>
              <a:gd name="T44" fmla="*/ 1125318 w 1125318"/>
              <a:gd name="T45" fmla="*/ 517665 h 51766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25318" h="517665">
                <a:moveTo>
                  <a:pt x="16764" y="301797"/>
                </a:moveTo>
                <a:cubicBezTo>
                  <a:pt x="0" y="270360"/>
                  <a:pt x="159262" y="270359"/>
                  <a:pt x="217938" y="238922"/>
                </a:cubicBezTo>
                <a:cubicBezTo>
                  <a:pt x="276614" y="207485"/>
                  <a:pt x="318525" y="146707"/>
                  <a:pt x="368819" y="113174"/>
                </a:cubicBezTo>
                <a:cubicBezTo>
                  <a:pt x="419113" y="79641"/>
                  <a:pt x="465215" y="54492"/>
                  <a:pt x="519700" y="37725"/>
                </a:cubicBezTo>
                <a:cubicBezTo>
                  <a:pt x="574185" y="20958"/>
                  <a:pt x="634956" y="0"/>
                  <a:pt x="695727" y="12575"/>
                </a:cubicBezTo>
                <a:cubicBezTo>
                  <a:pt x="756498" y="25150"/>
                  <a:pt x="840321" y="81737"/>
                  <a:pt x="884328" y="113174"/>
                </a:cubicBezTo>
                <a:cubicBezTo>
                  <a:pt x="928335" y="144611"/>
                  <a:pt x="919952" y="182336"/>
                  <a:pt x="959768" y="201198"/>
                </a:cubicBezTo>
                <a:cubicBezTo>
                  <a:pt x="999584" y="220060"/>
                  <a:pt x="1121126" y="211677"/>
                  <a:pt x="1123222" y="226348"/>
                </a:cubicBezTo>
                <a:cubicBezTo>
                  <a:pt x="1125318" y="241019"/>
                  <a:pt x="1014253" y="261977"/>
                  <a:pt x="972342" y="289222"/>
                </a:cubicBezTo>
                <a:cubicBezTo>
                  <a:pt x="930431" y="316467"/>
                  <a:pt x="907380" y="364670"/>
                  <a:pt x="871755" y="389820"/>
                </a:cubicBezTo>
                <a:cubicBezTo>
                  <a:pt x="836130" y="414970"/>
                  <a:pt x="808888" y="419162"/>
                  <a:pt x="758594" y="440120"/>
                </a:cubicBezTo>
                <a:cubicBezTo>
                  <a:pt x="708300" y="461078"/>
                  <a:pt x="643338" y="517665"/>
                  <a:pt x="569993" y="515569"/>
                </a:cubicBezTo>
                <a:cubicBezTo>
                  <a:pt x="496648" y="513473"/>
                  <a:pt x="412826" y="465270"/>
                  <a:pt x="318525" y="427545"/>
                </a:cubicBezTo>
                <a:cubicBezTo>
                  <a:pt x="224225" y="389821"/>
                  <a:pt x="33528" y="333234"/>
                  <a:pt x="16764" y="301797"/>
                </a:cubicBezTo>
                <a:close/>
              </a:path>
            </a:pathLst>
          </a:custGeom>
          <a:solidFill>
            <a:srgbClr val="FAC090"/>
          </a:solidFill>
          <a:ln w="22225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7" name="Text Box 67">
            <a:extLst>
              <a:ext uri="{FF2B5EF4-FFF2-40B4-BE49-F238E27FC236}">
                <a16:creationId xmlns:a16="http://schemas.microsoft.com/office/drawing/2014/main" id="{BBD1F744-7391-3E45-BB72-FF3EBB492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1509" y="1944992"/>
            <a:ext cx="12551" cy="1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GB" altLang="en-US" sz="1800" dirty="0">
              <a:solidFill>
                <a:srgbClr val="FFFFFF"/>
              </a:solidFill>
            </a:endParaRPr>
          </a:p>
        </p:txBody>
      </p:sp>
      <p:sp>
        <p:nvSpPr>
          <p:cNvPr id="81" name="Text Box 61">
            <a:extLst>
              <a:ext uri="{FF2B5EF4-FFF2-40B4-BE49-F238E27FC236}">
                <a16:creationId xmlns:a16="http://schemas.microsoft.com/office/drawing/2014/main" id="{0EE32A50-A90D-3E44-A006-D53AA179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2693" y="1944992"/>
            <a:ext cx="12551" cy="1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GB" altLang="en-US" sz="1800" dirty="0">
              <a:solidFill>
                <a:srgbClr val="FFFFFF"/>
              </a:solidFill>
            </a:endParaRPr>
          </a:p>
        </p:txBody>
      </p:sp>
      <p:sp>
        <p:nvSpPr>
          <p:cNvPr id="75" name="Text Box 55">
            <a:extLst>
              <a:ext uri="{FF2B5EF4-FFF2-40B4-BE49-F238E27FC236}">
                <a16:creationId xmlns:a16="http://schemas.microsoft.com/office/drawing/2014/main" id="{0C76EF47-CBAD-DE4B-BF7B-37C7008A4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3836" y="1944992"/>
            <a:ext cx="12551" cy="1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GB" altLang="en-US" sz="1800" dirty="0">
              <a:solidFill>
                <a:srgbClr val="FFFFFF"/>
              </a:solidFill>
            </a:endParaRPr>
          </a:p>
        </p:txBody>
      </p:sp>
      <p:sp>
        <p:nvSpPr>
          <p:cNvPr id="69" name="Text Box 49">
            <a:extLst>
              <a:ext uri="{FF2B5EF4-FFF2-40B4-BE49-F238E27FC236}">
                <a16:creationId xmlns:a16="http://schemas.microsoft.com/office/drawing/2014/main" id="{318B4403-1E2D-6640-A951-90BF7FB90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042" y="1944992"/>
            <a:ext cx="12551" cy="1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GB" altLang="en-US" sz="1800" dirty="0">
              <a:solidFill>
                <a:srgbClr val="FFFFFF"/>
              </a:solidFill>
            </a:endParaRPr>
          </a:p>
        </p:txBody>
      </p: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09300F4-52DE-B14F-A44E-21649A15F219}"/>
              </a:ext>
            </a:extLst>
          </p:cNvPr>
          <p:cNvCxnSpPr>
            <a:cxnSpLocks/>
          </p:cNvCxnSpPr>
          <p:nvPr/>
        </p:nvCxnSpPr>
        <p:spPr bwMode="auto">
          <a:xfrm>
            <a:off x="4051135" y="1269916"/>
            <a:ext cx="782638" cy="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2" name="Picture 221">
            <a:extLst>
              <a:ext uri="{FF2B5EF4-FFF2-40B4-BE49-F238E27FC236}">
                <a16:creationId xmlns:a16="http://schemas.microsoft.com/office/drawing/2014/main" id="{FFB4EBBB-9A2B-164C-9359-89ED32AB97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1825" y="3082884"/>
            <a:ext cx="2893450" cy="1706107"/>
          </a:xfrm>
          <a:prstGeom prst="rect">
            <a:avLst/>
          </a:prstGeom>
        </p:spPr>
      </p:pic>
      <p:grpSp>
        <p:nvGrpSpPr>
          <p:cNvPr id="224" name="Group 223"/>
          <p:cNvGrpSpPr/>
          <p:nvPr/>
        </p:nvGrpSpPr>
        <p:grpSpPr>
          <a:xfrm>
            <a:off x="7981825" y="3224558"/>
            <a:ext cx="1124556" cy="1415531"/>
            <a:chOff x="4288045" y="4600498"/>
            <a:chExt cx="1124556" cy="1415531"/>
          </a:xfrm>
        </p:grpSpPr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93042411-583C-354B-9D17-8110FDC8D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793" y="5524598"/>
              <a:ext cx="357187" cy="373063"/>
            </a:xfrm>
            <a:custGeom>
              <a:avLst/>
              <a:gdLst>
                <a:gd name="T0" fmla="*/ 510192 w 752307"/>
                <a:gd name="T1" fmla="*/ 231204 h 808981"/>
                <a:gd name="T2" fmla="*/ 447464 w 752307"/>
                <a:gd name="T3" fmla="*/ 170890 h 808981"/>
                <a:gd name="T4" fmla="*/ 447464 w 752307"/>
                <a:gd name="T5" fmla="*/ 62325 h 808981"/>
                <a:gd name="T6" fmla="*/ 434919 w 752307"/>
                <a:gd name="T7" fmla="*/ 231204 h 808981"/>
                <a:gd name="T8" fmla="*/ 296915 w 752307"/>
                <a:gd name="T9" fmla="*/ 182953 h 808981"/>
                <a:gd name="T10" fmla="*/ 221641 w 752307"/>
                <a:gd name="T11" fmla="*/ 2011 h 808981"/>
                <a:gd name="T12" fmla="*/ 284370 w 752307"/>
                <a:gd name="T13" fmla="*/ 195016 h 808981"/>
                <a:gd name="T14" fmla="*/ 121275 w 752307"/>
                <a:gd name="T15" fmla="*/ 303582 h 808981"/>
                <a:gd name="T16" fmla="*/ 8364 w 752307"/>
                <a:gd name="T17" fmla="*/ 231204 h 808981"/>
                <a:gd name="T18" fmla="*/ 96184 w 752307"/>
                <a:gd name="T19" fmla="*/ 339771 h 808981"/>
                <a:gd name="T20" fmla="*/ 8364 w 752307"/>
                <a:gd name="T21" fmla="*/ 472462 h 808981"/>
                <a:gd name="T22" fmla="*/ 146366 w 752307"/>
                <a:gd name="T23" fmla="*/ 400085 h 808981"/>
                <a:gd name="T24" fmla="*/ 296915 w 752307"/>
                <a:gd name="T25" fmla="*/ 556903 h 808981"/>
                <a:gd name="T26" fmla="*/ 309461 w 752307"/>
                <a:gd name="T27" fmla="*/ 725783 h 808981"/>
                <a:gd name="T28" fmla="*/ 347098 w 752307"/>
                <a:gd name="T29" fmla="*/ 496588 h 808981"/>
                <a:gd name="T30" fmla="*/ 434919 w 752307"/>
                <a:gd name="T31" fmla="*/ 460399 h 808981"/>
                <a:gd name="T32" fmla="*/ 610558 w 752307"/>
                <a:gd name="T33" fmla="*/ 544840 h 808981"/>
                <a:gd name="T34" fmla="*/ 673287 w 752307"/>
                <a:gd name="T35" fmla="*/ 774034 h 808981"/>
                <a:gd name="T36" fmla="*/ 635650 w 752307"/>
                <a:gd name="T37" fmla="*/ 532777 h 808981"/>
                <a:gd name="T38" fmla="*/ 648195 w 752307"/>
                <a:gd name="T39" fmla="*/ 448336 h 808981"/>
                <a:gd name="T40" fmla="*/ 748561 w 752307"/>
                <a:gd name="T41" fmla="*/ 496588 h 808981"/>
                <a:gd name="T42" fmla="*/ 635650 w 752307"/>
                <a:gd name="T43" fmla="*/ 388022 h 808981"/>
                <a:gd name="T44" fmla="*/ 736015 w 752307"/>
                <a:gd name="T45" fmla="*/ 279457 h 808981"/>
                <a:gd name="T46" fmla="*/ 572921 w 752307"/>
                <a:gd name="T47" fmla="*/ 303582 h 808981"/>
                <a:gd name="T48" fmla="*/ 510192 w 752307"/>
                <a:gd name="T49" fmla="*/ 231204 h 8089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2307"/>
                <a:gd name="T76" fmla="*/ 0 h 808981"/>
                <a:gd name="T77" fmla="*/ 752307 w 752307"/>
                <a:gd name="T78" fmla="*/ 808981 h 8089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2307" h="808981">
                  <a:moveTo>
                    <a:pt x="511318" y="241017"/>
                  </a:moveTo>
                  <a:cubicBezTo>
                    <a:pt x="490362" y="217963"/>
                    <a:pt x="458929" y="207484"/>
                    <a:pt x="448451" y="178143"/>
                  </a:cubicBezTo>
                  <a:cubicBezTo>
                    <a:pt x="437973" y="148802"/>
                    <a:pt x="450546" y="54491"/>
                    <a:pt x="448451" y="64970"/>
                  </a:cubicBezTo>
                  <a:cubicBezTo>
                    <a:pt x="446356" y="75449"/>
                    <a:pt x="461025" y="220059"/>
                    <a:pt x="435878" y="241017"/>
                  </a:cubicBezTo>
                  <a:cubicBezTo>
                    <a:pt x="410731" y="261975"/>
                    <a:pt x="333195" y="230538"/>
                    <a:pt x="297570" y="190718"/>
                  </a:cubicBezTo>
                  <a:cubicBezTo>
                    <a:pt x="261945" y="150898"/>
                    <a:pt x="224225" y="0"/>
                    <a:pt x="222130" y="2096"/>
                  </a:cubicBezTo>
                  <a:cubicBezTo>
                    <a:pt x="220035" y="4192"/>
                    <a:pt x="301762" y="150898"/>
                    <a:pt x="284997" y="203293"/>
                  </a:cubicBezTo>
                  <a:cubicBezTo>
                    <a:pt x="268233" y="255688"/>
                    <a:pt x="167646" y="310179"/>
                    <a:pt x="121543" y="316466"/>
                  </a:cubicBezTo>
                  <a:cubicBezTo>
                    <a:pt x="75441" y="322753"/>
                    <a:pt x="12573" y="234730"/>
                    <a:pt x="8382" y="241017"/>
                  </a:cubicBezTo>
                  <a:cubicBezTo>
                    <a:pt x="4191" y="247305"/>
                    <a:pt x="96396" y="312275"/>
                    <a:pt x="96396" y="354191"/>
                  </a:cubicBezTo>
                  <a:cubicBezTo>
                    <a:pt x="96396" y="396107"/>
                    <a:pt x="0" y="482035"/>
                    <a:pt x="8382" y="492514"/>
                  </a:cubicBezTo>
                  <a:cubicBezTo>
                    <a:pt x="16764" y="502993"/>
                    <a:pt x="98491" y="402394"/>
                    <a:pt x="146689" y="417065"/>
                  </a:cubicBezTo>
                  <a:cubicBezTo>
                    <a:pt x="194887" y="431736"/>
                    <a:pt x="270327" y="523951"/>
                    <a:pt x="297570" y="580538"/>
                  </a:cubicBezTo>
                  <a:cubicBezTo>
                    <a:pt x="324813" y="637125"/>
                    <a:pt x="301762" y="767065"/>
                    <a:pt x="310144" y="756586"/>
                  </a:cubicBezTo>
                  <a:cubicBezTo>
                    <a:pt x="318526" y="746107"/>
                    <a:pt x="326908" y="563772"/>
                    <a:pt x="347864" y="517664"/>
                  </a:cubicBezTo>
                  <a:cubicBezTo>
                    <a:pt x="368820" y="471556"/>
                    <a:pt x="391871" y="471556"/>
                    <a:pt x="435878" y="479939"/>
                  </a:cubicBezTo>
                  <a:cubicBezTo>
                    <a:pt x="479885" y="488322"/>
                    <a:pt x="572089" y="513472"/>
                    <a:pt x="611905" y="567963"/>
                  </a:cubicBezTo>
                  <a:cubicBezTo>
                    <a:pt x="651721" y="622454"/>
                    <a:pt x="670581" y="808981"/>
                    <a:pt x="674772" y="806885"/>
                  </a:cubicBezTo>
                  <a:cubicBezTo>
                    <a:pt x="678963" y="804789"/>
                    <a:pt x="641243" y="611975"/>
                    <a:pt x="637052" y="555388"/>
                  </a:cubicBezTo>
                  <a:cubicBezTo>
                    <a:pt x="632861" y="498801"/>
                    <a:pt x="630765" y="473651"/>
                    <a:pt x="649625" y="467364"/>
                  </a:cubicBezTo>
                  <a:cubicBezTo>
                    <a:pt x="668485" y="461077"/>
                    <a:pt x="752307" y="528143"/>
                    <a:pt x="750212" y="517664"/>
                  </a:cubicBezTo>
                  <a:cubicBezTo>
                    <a:pt x="748117" y="507185"/>
                    <a:pt x="639147" y="442214"/>
                    <a:pt x="637052" y="404490"/>
                  </a:cubicBezTo>
                  <a:cubicBezTo>
                    <a:pt x="634957" y="366766"/>
                    <a:pt x="748117" y="305988"/>
                    <a:pt x="737639" y="291317"/>
                  </a:cubicBezTo>
                  <a:cubicBezTo>
                    <a:pt x="727161" y="276646"/>
                    <a:pt x="605618" y="329041"/>
                    <a:pt x="574185" y="316466"/>
                  </a:cubicBezTo>
                  <a:cubicBezTo>
                    <a:pt x="542752" y="303891"/>
                    <a:pt x="532274" y="264071"/>
                    <a:pt x="511318" y="241017"/>
                  </a:cubicBezTo>
                  <a:close/>
                </a:path>
              </a:pathLst>
            </a:custGeom>
            <a:solidFill>
              <a:srgbClr val="DBEEF4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288045" y="4600498"/>
              <a:ext cx="1124556" cy="1415531"/>
              <a:chOff x="4310623" y="4600498"/>
              <a:chExt cx="1124556" cy="1415531"/>
            </a:xfrm>
          </p:grpSpPr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5D1AC038-10C0-5641-98A4-A774EB376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200" y="5107161"/>
                <a:ext cx="357187" cy="373063"/>
              </a:xfrm>
              <a:custGeom>
                <a:avLst/>
                <a:gdLst>
                  <a:gd name="T0" fmla="*/ 510192 w 752307"/>
                  <a:gd name="T1" fmla="*/ 231204 h 808981"/>
                  <a:gd name="T2" fmla="*/ 447464 w 752307"/>
                  <a:gd name="T3" fmla="*/ 170890 h 808981"/>
                  <a:gd name="T4" fmla="*/ 447464 w 752307"/>
                  <a:gd name="T5" fmla="*/ 62325 h 808981"/>
                  <a:gd name="T6" fmla="*/ 434919 w 752307"/>
                  <a:gd name="T7" fmla="*/ 231204 h 808981"/>
                  <a:gd name="T8" fmla="*/ 296915 w 752307"/>
                  <a:gd name="T9" fmla="*/ 182953 h 808981"/>
                  <a:gd name="T10" fmla="*/ 221641 w 752307"/>
                  <a:gd name="T11" fmla="*/ 2011 h 808981"/>
                  <a:gd name="T12" fmla="*/ 284370 w 752307"/>
                  <a:gd name="T13" fmla="*/ 195016 h 808981"/>
                  <a:gd name="T14" fmla="*/ 121275 w 752307"/>
                  <a:gd name="T15" fmla="*/ 303582 h 808981"/>
                  <a:gd name="T16" fmla="*/ 8364 w 752307"/>
                  <a:gd name="T17" fmla="*/ 231204 h 808981"/>
                  <a:gd name="T18" fmla="*/ 96184 w 752307"/>
                  <a:gd name="T19" fmla="*/ 339771 h 808981"/>
                  <a:gd name="T20" fmla="*/ 8364 w 752307"/>
                  <a:gd name="T21" fmla="*/ 472462 h 808981"/>
                  <a:gd name="T22" fmla="*/ 146366 w 752307"/>
                  <a:gd name="T23" fmla="*/ 400085 h 808981"/>
                  <a:gd name="T24" fmla="*/ 296915 w 752307"/>
                  <a:gd name="T25" fmla="*/ 556903 h 808981"/>
                  <a:gd name="T26" fmla="*/ 309461 w 752307"/>
                  <a:gd name="T27" fmla="*/ 725783 h 808981"/>
                  <a:gd name="T28" fmla="*/ 347098 w 752307"/>
                  <a:gd name="T29" fmla="*/ 496588 h 808981"/>
                  <a:gd name="T30" fmla="*/ 434919 w 752307"/>
                  <a:gd name="T31" fmla="*/ 460399 h 808981"/>
                  <a:gd name="T32" fmla="*/ 610558 w 752307"/>
                  <a:gd name="T33" fmla="*/ 544840 h 808981"/>
                  <a:gd name="T34" fmla="*/ 673287 w 752307"/>
                  <a:gd name="T35" fmla="*/ 774034 h 808981"/>
                  <a:gd name="T36" fmla="*/ 635650 w 752307"/>
                  <a:gd name="T37" fmla="*/ 532777 h 808981"/>
                  <a:gd name="T38" fmla="*/ 648195 w 752307"/>
                  <a:gd name="T39" fmla="*/ 448336 h 808981"/>
                  <a:gd name="T40" fmla="*/ 748561 w 752307"/>
                  <a:gd name="T41" fmla="*/ 496588 h 808981"/>
                  <a:gd name="T42" fmla="*/ 635650 w 752307"/>
                  <a:gd name="T43" fmla="*/ 388022 h 808981"/>
                  <a:gd name="T44" fmla="*/ 736015 w 752307"/>
                  <a:gd name="T45" fmla="*/ 279457 h 808981"/>
                  <a:gd name="T46" fmla="*/ 572921 w 752307"/>
                  <a:gd name="T47" fmla="*/ 303582 h 808981"/>
                  <a:gd name="T48" fmla="*/ 510192 w 752307"/>
                  <a:gd name="T49" fmla="*/ 231204 h 8089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2307"/>
                  <a:gd name="T76" fmla="*/ 0 h 808981"/>
                  <a:gd name="T77" fmla="*/ 752307 w 752307"/>
                  <a:gd name="T78" fmla="*/ 808981 h 8089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2307" h="808981">
                    <a:moveTo>
                      <a:pt x="511318" y="241017"/>
                    </a:moveTo>
                    <a:cubicBezTo>
                      <a:pt x="490362" y="217963"/>
                      <a:pt x="458929" y="207484"/>
                      <a:pt x="448451" y="178143"/>
                    </a:cubicBezTo>
                    <a:cubicBezTo>
                      <a:pt x="437973" y="148802"/>
                      <a:pt x="450546" y="54491"/>
                      <a:pt x="448451" y="64970"/>
                    </a:cubicBezTo>
                    <a:cubicBezTo>
                      <a:pt x="446356" y="75449"/>
                      <a:pt x="461025" y="220059"/>
                      <a:pt x="435878" y="241017"/>
                    </a:cubicBezTo>
                    <a:cubicBezTo>
                      <a:pt x="410731" y="261975"/>
                      <a:pt x="333195" y="230538"/>
                      <a:pt x="297570" y="190718"/>
                    </a:cubicBezTo>
                    <a:cubicBezTo>
                      <a:pt x="261945" y="150898"/>
                      <a:pt x="224225" y="0"/>
                      <a:pt x="222130" y="2096"/>
                    </a:cubicBezTo>
                    <a:cubicBezTo>
                      <a:pt x="220035" y="4192"/>
                      <a:pt x="301762" y="150898"/>
                      <a:pt x="284997" y="203293"/>
                    </a:cubicBezTo>
                    <a:cubicBezTo>
                      <a:pt x="268233" y="255688"/>
                      <a:pt x="167646" y="310179"/>
                      <a:pt x="121543" y="316466"/>
                    </a:cubicBezTo>
                    <a:cubicBezTo>
                      <a:pt x="75441" y="322753"/>
                      <a:pt x="12573" y="234730"/>
                      <a:pt x="8382" y="241017"/>
                    </a:cubicBezTo>
                    <a:cubicBezTo>
                      <a:pt x="4191" y="247305"/>
                      <a:pt x="96396" y="312275"/>
                      <a:pt x="96396" y="354191"/>
                    </a:cubicBezTo>
                    <a:cubicBezTo>
                      <a:pt x="96396" y="396107"/>
                      <a:pt x="0" y="482035"/>
                      <a:pt x="8382" y="492514"/>
                    </a:cubicBezTo>
                    <a:cubicBezTo>
                      <a:pt x="16764" y="502993"/>
                      <a:pt x="98491" y="402394"/>
                      <a:pt x="146689" y="417065"/>
                    </a:cubicBezTo>
                    <a:cubicBezTo>
                      <a:pt x="194887" y="431736"/>
                      <a:pt x="270327" y="523951"/>
                      <a:pt x="297570" y="580538"/>
                    </a:cubicBezTo>
                    <a:cubicBezTo>
                      <a:pt x="324813" y="637125"/>
                      <a:pt x="301762" y="767065"/>
                      <a:pt x="310144" y="756586"/>
                    </a:cubicBezTo>
                    <a:cubicBezTo>
                      <a:pt x="318526" y="746107"/>
                      <a:pt x="326908" y="563772"/>
                      <a:pt x="347864" y="517664"/>
                    </a:cubicBezTo>
                    <a:cubicBezTo>
                      <a:pt x="368820" y="471556"/>
                      <a:pt x="391871" y="471556"/>
                      <a:pt x="435878" y="479939"/>
                    </a:cubicBezTo>
                    <a:cubicBezTo>
                      <a:pt x="479885" y="488322"/>
                      <a:pt x="572089" y="513472"/>
                      <a:pt x="611905" y="567963"/>
                    </a:cubicBezTo>
                    <a:cubicBezTo>
                      <a:pt x="651721" y="622454"/>
                      <a:pt x="670581" y="808981"/>
                      <a:pt x="674772" y="806885"/>
                    </a:cubicBezTo>
                    <a:cubicBezTo>
                      <a:pt x="678963" y="804789"/>
                      <a:pt x="641243" y="611975"/>
                      <a:pt x="637052" y="555388"/>
                    </a:cubicBezTo>
                    <a:cubicBezTo>
                      <a:pt x="632861" y="498801"/>
                      <a:pt x="630765" y="473651"/>
                      <a:pt x="649625" y="467364"/>
                    </a:cubicBezTo>
                    <a:cubicBezTo>
                      <a:pt x="668485" y="461077"/>
                      <a:pt x="752307" y="528143"/>
                      <a:pt x="750212" y="517664"/>
                    </a:cubicBezTo>
                    <a:cubicBezTo>
                      <a:pt x="748117" y="507185"/>
                      <a:pt x="639147" y="442214"/>
                      <a:pt x="637052" y="404490"/>
                    </a:cubicBezTo>
                    <a:cubicBezTo>
                      <a:pt x="634957" y="366766"/>
                      <a:pt x="748117" y="305988"/>
                      <a:pt x="737639" y="291317"/>
                    </a:cubicBezTo>
                    <a:cubicBezTo>
                      <a:pt x="727161" y="276646"/>
                      <a:pt x="605618" y="329041"/>
                      <a:pt x="574185" y="316466"/>
                    </a:cubicBezTo>
                    <a:cubicBezTo>
                      <a:pt x="542752" y="303891"/>
                      <a:pt x="532274" y="264071"/>
                      <a:pt x="511318" y="241017"/>
                    </a:cubicBezTo>
                    <a:close/>
                  </a:path>
                </a:pathLst>
              </a:custGeom>
              <a:solidFill>
                <a:srgbClr val="DBEEF4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4310623" y="4600498"/>
                <a:ext cx="1124556" cy="1415531"/>
                <a:chOff x="4265470" y="4600498"/>
                <a:chExt cx="1124556" cy="1415531"/>
              </a:xfrm>
            </p:grpSpPr>
            <p:sp>
              <p:nvSpPr>
                <p:cNvPr id="237" name="Freeform 236">
                  <a:extLst>
                    <a:ext uri="{FF2B5EF4-FFF2-40B4-BE49-F238E27FC236}">
                      <a16:creationId xmlns:a16="http://schemas.microsoft.com/office/drawing/2014/main" id="{8202A3D1-9A05-9C46-B00D-75C74EAEE8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32839" y="4899357"/>
                  <a:ext cx="357187" cy="373063"/>
                </a:xfrm>
                <a:custGeom>
                  <a:avLst/>
                  <a:gdLst>
                    <a:gd name="T0" fmla="*/ 510192 w 752307"/>
                    <a:gd name="T1" fmla="*/ 231204 h 808981"/>
                    <a:gd name="T2" fmla="*/ 447464 w 752307"/>
                    <a:gd name="T3" fmla="*/ 170890 h 808981"/>
                    <a:gd name="T4" fmla="*/ 447464 w 752307"/>
                    <a:gd name="T5" fmla="*/ 62325 h 808981"/>
                    <a:gd name="T6" fmla="*/ 434919 w 752307"/>
                    <a:gd name="T7" fmla="*/ 231204 h 808981"/>
                    <a:gd name="T8" fmla="*/ 296915 w 752307"/>
                    <a:gd name="T9" fmla="*/ 182953 h 808981"/>
                    <a:gd name="T10" fmla="*/ 221641 w 752307"/>
                    <a:gd name="T11" fmla="*/ 2011 h 808981"/>
                    <a:gd name="T12" fmla="*/ 284370 w 752307"/>
                    <a:gd name="T13" fmla="*/ 195016 h 808981"/>
                    <a:gd name="T14" fmla="*/ 121275 w 752307"/>
                    <a:gd name="T15" fmla="*/ 303582 h 808981"/>
                    <a:gd name="T16" fmla="*/ 8364 w 752307"/>
                    <a:gd name="T17" fmla="*/ 231204 h 808981"/>
                    <a:gd name="T18" fmla="*/ 96184 w 752307"/>
                    <a:gd name="T19" fmla="*/ 339771 h 808981"/>
                    <a:gd name="T20" fmla="*/ 8364 w 752307"/>
                    <a:gd name="T21" fmla="*/ 472462 h 808981"/>
                    <a:gd name="T22" fmla="*/ 146366 w 752307"/>
                    <a:gd name="T23" fmla="*/ 400085 h 808981"/>
                    <a:gd name="T24" fmla="*/ 296915 w 752307"/>
                    <a:gd name="T25" fmla="*/ 556903 h 808981"/>
                    <a:gd name="T26" fmla="*/ 309461 w 752307"/>
                    <a:gd name="T27" fmla="*/ 725783 h 808981"/>
                    <a:gd name="T28" fmla="*/ 347098 w 752307"/>
                    <a:gd name="T29" fmla="*/ 496588 h 808981"/>
                    <a:gd name="T30" fmla="*/ 434919 w 752307"/>
                    <a:gd name="T31" fmla="*/ 460399 h 808981"/>
                    <a:gd name="T32" fmla="*/ 610558 w 752307"/>
                    <a:gd name="T33" fmla="*/ 544840 h 808981"/>
                    <a:gd name="T34" fmla="*/ 673287 w 752307"/>
                    <a:gd name="T35" fmla="*/ 774034 h 808981"/>
                    <a:gd name="T36" fmla="*/ 635650 w 752307"/>
                    <a:gd name="T37" fmla="*/ 532777 h 808981"/>
                    <a:gd name="T38" fmla="*/ 648195 w 752307"/>
                    <a:gd name="T39" fmla="*/ 448336 h 808981"/>
                    <a:gd name="T40" fmla="*/ 748561 w 752307"/>
                    <a:gd name="T41" fmla="*/ 496588 h 808981"/>
                    <a:gd name="T42" fmla="*/ 635650 w 752307"/>
                    <a:gd name="T43" fmla="*/ 388022 h 808981"/>
                    <a:gd name="T44" fmla="*/ 736015 w 752307"/>
                    <a:gd name="T45" fmla="*/ 279457 h 808981"/>
                    <a:gd name="T46" fmla="*/ 572921 w 752307"/>
                    <a:gd name="T47" fmla="*/ 303582 h 808981"/>
                    <a:gd name="T48" fmla="*/ 510192 w 752307"/>
                    <a:gd name="T49" fmla="*/ 231204 h 80898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52307"/>
                    <a:gd name="T76" fmla="*/ 0 h 808981"/>
                    <a:gd name="T77" fmla="*/ 752307 w 752307"/>
                    <a:gd name="T78" fmla="*/ 808981 h 80898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52307" h="808981">
                      <a:moveTo>
                        <a:pt x="511318" y="241017"/>
                      </a:moveTo>
                      <a:cubicBezTo>
                        <a:pt x="490362" y="217963"/>
                        <a:pt x="458929" y="207484"/>
                        <a:pt x="448451" y="178143"/>
                      </a:cubicBezTo>
                      <a:cubicBezTo>
                        <a:pt x="437973" y="148802"/>
                        <a:pt x="450546" y="54491"/>
                        <a:pt x="448451" y="64970"/>
                      </a:cubicBezTo>
                      <a:cubicBezTo>
                        <a:pt x="446356" y="75449"/>
                        <a:pt x="461025" y="220059"/>
                        <a:pt x="435878" y="241017"/>
                      </a:cubicBezTo>
                      <a:cubicBezTo>
                        <a:pt x="410731" y="261975"/>
                        <a:pt x="333195" y="230538"/>
                        <a:pt x="297570" y="190718"/>
                      </a:cubicBezTo>
                      <a:cubicBezTo>
                        <a:pt x="261945" y="150898"/>
                        <a:pt x="224225" y="0"/>
                        <a:pt x="222130" y="2096"/>
                      </a:cubicBezTo>
                      <a:cubicBezTo>
                        <a:pt x="220035" y="4192"/>
                        <a:pt x="301762" y="150898"/>
                        <a:pt x="284997" y="203293"/>
                      </a:cubicBezTo>
                      <a:cubicBezTo>
                        <a:pt x="268233" y="255688"/>
                        <a:pt x="167646" y="310179"/>
                        <a:pt x="121543" y="316466"/>
                      </a:cubicBezTo>
                      <a:cubicBezTo>
                        <a:pt x="75441" y="322753"/>
                        <a:pt x="12573" y="234730"/>
                        <a:pt x="8382" y="241017"/>
                      </a:cubicBezTo>
                      <a:cubicBezTo>
                        <a:pt x="4191" y="247305"/>
                        <a:pt x="96396" y="312275"/>
                        <a:pt x="96396" y="354191"/>
                      </a:cubicBezTo>
                      <a:cubicBezTo>
                        <a:pt x="96396" y="396107"/>
                        <a:pt x="0" y="482035"/>
                        <a:pt x="8382" y="492514"/>
                      </a:cubicBezTo>
                      <a:cubicBezTo>
                        <a:pt x="16764" y="502993"/>
                        <a:pt x="98491" y="402394"/>
                        <a:pt x="146689" y="417065"/>
                      </a:cubicBezTo>
                      <a:cubicBezTo>
                        <a:pt x="194887" y="431736"/>
                        <a:pt x="270327" y="523951"/>
                        <a:pt x="297570" y="580538"/>
                      </a:cubicBezTo>
                      <a:cubicBezTo>
                        <a:pt x="324813" y="637125"/>
                        <a:pt x="301762" y="767065"/>
                        <a:pt x="310144" y="756586"/>
                      </a:cubicBezTo>
                      <a:cubicBezTo>
                        <a:pt x="318526" y="746107"/>
                        <a:pt x="326908" y="563772"/>
                        <a:pt x="347864" y="517664"/>
                      </a:cubicBezTo>
                      <a:cubicBezTo>
                        <a:pt x="368820" y="471556"/>
                        <a:pt x="391871" y="471556"/>
                        <a:pt x="435878" y="479939"/>
                      </a:cubicBezTo>
                      <a:cubicBezTo>
                        <a:pt x="479885" y="488322"/>
                        <a:pt x="572089" y="513472"/>
                        <a:pt x="611905" y="567963"/>
                      </a:cubicBezTo>
                      <a:cubicBezTo>
                        <a:pt x="651721" y="622454"/>
                        <a:pt x="670581" y="808981"/>
                        <a:pt x="674772" y="806885"/>
                      </a:cubicBezTo>
                      <a:cubicBezTo>
                        <a:pt x="678963" y="804789"/>
                        <a:pt x="641243" y="611975"/>
                        <a:pt x="637052" y="555388"/>
                      </a:cubicBezTo>
                      <a:cubicBezTo>
                        <a:pt x="632861" y="498801"/>
                        <a:pt x="630765" y="473651"/>
                        <a:pt x="649625" y="467364"/>
                      </a:cubicBezTo>
                      <a:cubicBezTo>
                        <a:pt x="668485" y="461077"/>
                        <a:pt x="752307" y="528143"/>
                        <a:pt x="750212" y="517664"/>
                      </a:cubicBezTo>
                      <a:cubicBezTo>
                        <a:pt x="748117" y="507185"/>
                        <a:pt x="639147" y="442214"/>
                        <a:pt x="637052" y="404490"/>
                      </a:cubicBezTo>
                      <a:cubicBezTo>
                        <a:pt x="634957" y="366766"/>
                        <a:pt x="748117" y="305988"/>
                        <a:pt x="737639" y="291317"/>
                      </a:cubicBezTo>
                      <a:cubicBezTo>
                        <a:pt x="727161" y="276646"/>
                        <a:pt x="605618" y="329041"/>
                        <a:pt x="574185" y="316466"/>
                      </a:cubicBezTo>
                      <a:cubicBezTo>
                        <a:pt x="542752" y="303891"/>
                        <a:pt x="532274" y="264071"/>
                        <a:pt x="511318" y="241017"/>
                      </a:cubicBezTo>
                      <a:close/>
                    </a:path>
                  </a:pathLst>
                </a:custGeom>
                <a:solidFill>
                  <a:srgbClr val="DBEEF4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F68CC87-2705-1F47-BAB6-89B53E0814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27168">
                  <a:off x="4428195" y="4873237"/>
                  <a:ext cx="357187" cy="373063"/>
                </a:xfrm>
                <a:custGeom>
                  <a:avLst/>
                  <a:gdLst>
                    <a:gd name="T0" fmla="*/ 510192 w 752307"/>
                    <a:gd name="T1" fmla="*/ 231204 h 808981"/>
                    <a:gd name="T2" fmla="*/ 447464 w 752307"/>
                    <a:gd name="T3" fmla="*/ 170890 h 808981"/>
                    <a:gd name="T4" fmla="*/ 447464 w 752307"/>
                    <a:gd name="T5" fmla="*/ 62325 h 808981"/>
                    <a:gd name="T6" fmla="*/ 434919 w 752307"/>
                    <a:gd name="T7" fmla="*/ 231204 h 808981"/>
                    <a:gd name="T8" fmla="*/ 296915 w 752307"/>
                    <a:gd name="T9" fmla="*/ 182953 h 808981"/>
                    <a:gd name="T10" fmla="*/ 221641 w 752307"/>
                    <a:gd name="T11" fmla="*/ 2011 h 808981"/>
                    <a:gd name="T12" fmla="*/ 284370 w 752307"/>
                    <a:gd name="T13" fmla="*/ 195016 h 808981"/>
                    <a:gd name="T14" fmla="*/ 121275 w 752307"/>
                    <a:gd name="T15" fmla="*/ 303582 h 808981"/>
                    <a:gd name="T16" fmla="*/ 8364 w 752307"/>
                    <a:gd name="T17" fmla="*/ 231204 h 808981"/>
                    <a:gd name="T18" fmla="*/ 96184 w 752307"/>
                    <a:gd name="T19" fmla="*/ 339771 h 808981"/>
                    <a:gd name="T20" fmla="*/ 8364 w 752307"/>
                    <a:gd name="T21" fmla="*/ 472462 h 808981"/>
                    <a:gd name="T22" fmla="*/ 146366 w 752307"/>
                    <a:gd name="T23" fmla="*/ 400085 h 808981"/>
                    <a:gd name="T24" fmla="*/ 296915 w 752307"/>
                    <a:gd name="T25" fmla="*/ 556903 h 808981"/>
                    <a:gd name="T26" fmla="*/ 309461 w 752307"/>
                    <a:gd name="T27" fmla="*/ 725783 h 808981"/>
                    <a:gd name="T28" fmla="*/ 347098 w 752307"/>
                    <a:gd name="T29" fmla="*/ 496588 h 808981"/>
                    <a:gd name="T30" fmla="*/ 434919 w 752307"/>
                    <a:gd name="T31" fmla="*/ 460399 h 808981"/>
                    <a:gd name="T32" fmla="*/ 610558 w 752307"/>
                    <a:gd name="T33" fmla="*/ 544840 h 808981"/>
                    <a:gd name="T34" fmla="*/ 673287 w 752307"/>
                    <a:gd name="T35" fmla="*/ 774034 h 808981"/>
                    <a:gd name="T36" fmla="*/ 635650 w 752307"/>
                    <a:gd name="T37" fmla="*/ 532777 h 808981"/>
                    <a:gd name="T38" fmla="*/ 648195 w 752307"/>
                    <a:gd name="T39" fmla="*/ 448336 h 808981"/>
                    <a:gd name="T40" fmla="*/ 748561 w 752307"/>
                    <a:gd name="T41" fmla="*/ 496588 h 808981"/>
                    <a:gd name="T42" fmla="*/ 635650 w 752307"/>
                    <a:gd name="T43" fmla="*/ 388022 h 808981"/>
                    <a:gd name="T44" fmla="*/ 736015 w 752307"/>
                    <a:gd name="T45" fmla="*/ 279457 h 808981"/>
                    <a:gd name="T46" fmla="*/ 572921 w 752307"/>
                    <a:gd name="T47" fmla="*/ 303582 h 808981"/>
                    <a:gd name="T48" fmla="*/ 510192 w 752307"/>
                    <a:gd name="T49" fmla="*/ 231204 h 80898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52307"/>
                    <a:gd name="T76" fmla="*/ 0 h 808981"/>
                    <a:gd name="T77" fmla="*/ 752307 w 752307"/>
                    <a:gd name="T78" fmla="*/ 808981 h 80898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52307" h="808981">
                      <a:moveTo>
                        <a:pt x="511318" y="241017"/>
                      </a:moveTo>
                      <a:cubicBezTo>
                        <a:pt x="490362" y="217963"/>
                        <a:pt x="458929" y="207484"/>
                        <a:pt x="448451" y="178143"/>
                      </a:cubicBezTo>
                      <a:cubicBezTo>
                        <a:pt x="437973" y="148802"/>
                        <a:pt x="450546" y="54491"/>
                        <a:pt x="448451" y="64970"/>
                      </a:cubicBezTo>
                      <a:cubicBezTo>
                        <a:pt x="446356" y="75449"/>
                        <a:pt x="461025" y="220059"/>
                        <a:pt x="435878" y="241017"/>
                      </a:cubicBezTo>
                      <a:cubicBezTo>
                        <a:pt x="410731" y="261975"/>
                        <a:pt x="333195" y="230538"/>
                        <a:pt x="297570" y="190718"/>
                      </a:cubicBezTo>
                      <a:cubicBezTo>
                        <a:pt x="261945" y="150898"/>
                        <a:pt x="224225" y="0"/>
                        <a:pt x="222130" y="2096"/>
                      </a:cubicBezTo>
                      <a:cubicBezTo>
                        <a:pt x="220035" y="4192"/>
                        <a:pt x="301762" y="150898"/>
                        <a:pt x="284997" y="203293"/>
                      </a:cubicBezTo>
                      <a:cubicBezTo>
                        <a:pt x="268233" y="255688"/>
                        <a:pt x="167646" y="310179"/>
                        <a:pt x="121543" y="316466"/>
                      </a:cubicBezTo>
                      <a:cubicBezTo>
                        <a:pt x="75441" y="322753"/>
                        <a:pt x="12573" y="234730"/>
                        <a:pt x="8382" y="241017"/>
                      </a:cubicBezTo>
                      <a:cubicBezTo>
                        <a:pt x="4191" y="247305"/>
                        <a:pt x="96396" y="312275"/>
                        <a:pt x="96396" y="354191"/>
                      </a:cubicBezTo>
                      <a:cubicBezTo>
                        <a:pt x="96396" y="396107"/>
                        <a:pt x="0" y="482035"/>
                        <a:pt x="8382" y="492514"/>
                      </a:cubicBezTo>
                      <a:cubicBezTo>
                        <a:pt x="16764" y="502993"/>
                        <a:pt x="98491" y="402394"/>
                        <a:pt x="146689" y="417065"/>
                      </a:cubicBezTo>
                      <a:cubicBezTo>
                        <a:pt x="194887" y="431736"/>
                        <a:pt x="270327" y="523951"/>
                        <a:pt x="297570" y="580538"/>
                      </a:cubicBezTo>
                      <a:cubicBezTo>
                        <a:pt x="324813" y="637125"/>
                        <a:pt x="301762" y="767065"/>
                        <a:pt x="310144" y="756586"/>
                      </a:cubicBezTo>
                      <a:cubicBezTo>
                        <a:pt x="318526" y="746107"/>
                        <a:pt x="326908" y="563772"/>
                        <a:pt x="347864" y="517664"/>
                      </a:cubicBezTo>
                      <a:cubicBezTo>
                        <a:pt x="368820" y="471556"/>
                        <a:pt x="391871" y="471556"/>
                        <a:pt x="435878" y="479939"/>
                      </a:cubicBezTo>
                      <a:cubicBezTo>
                        <a:pt x="479885" y="488322"/>
                        <a:pt x="572089" y="513472"/>
                        <a:pt x="611905" y="567963"/>
                      </a:cubicBezTo>
                      <a:cubicBezTo>
                        <a:pt x="651721" y="622454"/>
                        <a:pt x="670581" y="808981"/>
                        <a:pt x="674772" y="806885"/>
                      </a:cubicBezTo>
                      <a:cubicBezTo>
                        <a:pt x="678963" y="804789"/>
                        <a:pt x="641243" y="611975"/>
                        <a:pt x="637052" y="555388"/>
                      </a:cubicBezTo>
                      <a:cubicBezTo>
                        <a:pt x="632861" y="498801"/>
                        <a:pt x="630765" y="473651"/>
                        <a:pt x="649625" y="467364"/>
                      </a:cubicBezTo>
                      <a:cubicBezTo>
                        <a:pt x="668485" y="461077"/>
                        <a:pt x="752307" y="528143"/>
                        <a:pt x="750212" y="517664"/>
                      </a:cubicBezTo>
                      <a:cubicBezTo>
                        <a:pt x="748117" y="507185"/>
                        <a:pt x="639147" y="442214"/>
                        <a:pt x="637052" y="404490"/>
                      </a:cubicBezTo>
                      <a:cubicBezTo>
                        <a:pt x="634957" y="366766"/>
                        <a:pt x="748117" y="305988"/>
                        <a:pt x="737639" y="291317"/>
                      </a:cubicBezTo>
                      <a:cubicBezTo>
                        <a:pt x="727161" y="276646"/>
                        <a:pt x="605618" y="329041"/>
                        <a:pt x="574185" y="316466"/>
                      </a:cubicBezTo>
                      <a:cubicBezTo>
                        <a:pt x="542752" y="303891"/>
                        <a:pt x="532274" y="264071"/>
                        <a:pt x="511318" y="241017"/>
                      </a:cubicBezTo>
                      <a:close/>
                    </a:path>
                  </a:pathLst>
                </a:custGeom>
                <a:solidFill>
                  <a:srgbClr val="DBEEF4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41" name="Freeform 240">
                  <a:extLst>
                    <a:ext uri="{FF2B5EF4-FFF2-40B4-BE49-F238E27FC236}">
                      <a16:creationId xmlns:a16="http://schemas.microsoft.com/office/drawing/2014/main" id="{59134E2B-00F5-624B-B941-A0AE0A4C0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94435" y="5323571"/>
                  <a:ext cx="357187" cy="373063"/>
                </a:xfrm>
                <a:custGeom>
                  <a:avLst/>
                  <a:gdLst>
                    <a:gd name="T0" fmla="*/ 510192 w 752307"/>
                    <a:gd name="T1" fmla="*/ 231204 h 808981"/>
                    <a:gd name="T2" fmla="*/ 447464 w 752307"/>
                    <a:gd name="T3" fmla="*/ 170890 h 808981"/>
                    <a:gd name="T4" fmla="*/ 447464 w 752307"/>
                    <a:gd name="T5" fmla="*/ 62325 h 808981"/>
                    <a:gd name="T6" fmla="*/ 434919 w 752307"/>
                    <a:gd name="T7" fmla="*/ 231204 h 808981"/>
                    <a:gd name="T8" fmla="*/ 296915 w 752307"/>
                    <a:gd name="T9" fmla="*/ 182953 h 808981"/>
                    <a:gd name="T10" fmla="*/ 221641 w 752307"/>
                    <a:gd name="T11" fmla="*/ 2011 h 808981"/>
                    <a:gd name="T12" fmla="*/ 284370 w 752307"/>
                    <a:gd name="T13" fmla="*/ 195016 h 808981"/>
                    <a:gd name="T14" fmla="*/ 121275 w 752307"/>
                    <a:gd name="T15" fmla="*/ 303582 h 808981"/>
                    <a:gd name="T16" fmla="*/ 8364 w 752307"/>
                    <a:gd name="T17" fmla="*/ 231204 h 808981"/>
                    <a:gd name="T18" fmla="*/ 96184 w 752307"/>
                    <a:gd name="T19" fmla="*/ 339771 h 808981"/>
                    <a:gd name="T20" fmla="*/ 8364 w 752307"/>
                    <a:gd name="T21" fmla="*/ 472462 h 808981"/>
                    <a:gd name="T22" fmla="*/ 146366 w 752307"/>
                    <a:gd name="T23" fmla="*/ 400085 h 808981"/>
                    <a:gd name="T24" fmla="*/ 296915 w 752307"/>
                    <a:gd name="T25" fmla="*/ 556903 h 808981"/>
                    <a:gd name="T26" fmla="*/ 309461 w 752307"/>
                    <a:gd name="T27" fmla="*/ 725783 h 808981"/>
                    <a:gd name="T28" fmla="*/ 347098 w 752307"/>
                    <a:gd name="T29" fmla="*/ 496588 h 808981"/>
                    <a:gd name="T30" fmla="*/ 434919 w 752307"/>
                    <a:gd name="T31" fmla="*/ 460399 h 808981"/>
                    <a:gd name="T32" fmla="*/ 610558 w 752307"/>
                    <a:gd name="T33" fmla="*/ 544840 h 808981"/>
                    <a:gd name="T34" fmla="*/ 673287 w 752307"/>
                    <a:gd name="T35" fmla="*/ 774034 h 808981"/>
                    <a:gd name="T36" fmla="*/ 635650 w 752307"/>
                    <a:gd name="T37" fmla="*/ 532777 h 808981"/>
                    <a:gd name="T38" fmla="*/ 648195 w 752307"/>
                    <a:gd name="T39" fmla="*/ 448336 h 808981"/>
                    <a:gd name="T40" fmla="*/ 748561 w 752307"/>
                    <a:gd name="T41" fmla="*/ 496588 h 808981"/>
                    <a:gd name="T42" fmla="*/ 635650 w 752307"/>
                    <a:gd name="T43" fmla="*/ 388022 h 808981"/>
                    <a:gd name="T44" fmla="*/ 736015 w 752307"/>
                    <a:gd name="T45" fmla="*/ 279457 h 808981"/>
                    <a:gd name="T46" fmla="*/ 572921 w 752307"/>
                    <a:gd name="T47" fmla="*/ 303582 h 808981"/>
                    <a:gd name="T48" fmla="*/ 510192 w 752307"/>
                    <a:gd name="T49" fmla="*/ 231204 h 80898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52307"/>
                    <a:gd name="T76" fmla="*/ 0 h 808981"/>
                    <a:gd name="T77" fmla="*/ 752307 w 752307"/>
                    <a:gd name="T78" fmla="*/ 808981 h 80898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52307" h="808981">
                      <a:moveTo>
                        <a:pt x="511318" y="241017"/>
                      </a:moveTo>
                      <a:cubicBezTo>
                        <a:pt x="490362" y="217963"/>
                        <a:pt x="458929" y="207484"/>
                        <a:pt x="448451" y="178143"/>
                      </a:cubicBezTo>
                      <a:cubicBezTo>
                        <a:pt x="437973" y="148802"/>
                        <a:pt x="450546" y="54491"/>
                        <a:pt x="448451" y="64970"/>
                      </a:cubicBezTo>
                      <a:cubicBezTo>
                        <a:pt x="446356" y="75449"/>
                        <a:pt x="461025" y="220059"/>
                        <a:pt x="435878" y="241017"/>
                      </a:cubicBezTo>
                      <a:cubicBezTo>
                        <a:pt x="410731" y="261975"/>
                        <a:pt x="333195" y="230538"/>
                        <a:pt x="297570" y="190718"/>
                      </a:cubicBezTo>
                      <a:cubicBezTo>
                        <a:pt x="261945" y="150898"/>
                        <a:pt x="224225" y="0"/>
                        <a:pt x="222130" y="2096"/>
                      </a:cubicBezTo>
                      <a:cubicBezTo>
                        <a:pt x="220035" y="4192"/>
                        <a:pt x="301762" y="150898"/>
                        <a:pt x="284997" y="203293"/>
                      </a:cubicBezTo>
                      <a:cubicBezTo>
                        <a:pt x="268233" y="255688"/>
                        <a:pt x="167646" y="310179"/>
                        <a:pt x="121543" y="316466"/>
                      </a:cubicBezTo>
                      <a:cubicBezTo>
                        <a:pt x="75441" y="322753"/>
                        <a:pt x="12573" y="234730"/>
                        <a:pt x="8382" y="241017"/>
                      </a:cubicBezTo>
                      <a:cubicBezTo>
                        <a:pt x="4191" y="247305"/>
                        <a:pt x="96396" y="312275"/>
                        <a:pt x="96396" y="354191"/>
                      </a:cubicBezTo>
                      <a:cubicBezTo>
                        <a:pt x="96396" y="396107"/>
                        <a:pt x="0" y="482035"/>
                        <a:pt x="8382" y="492514"/>
                      </a:cubicBezTo>
                      <a:cubicBezTo>
                        <a:pt x="16764" y="502993"/>
                        <a:pt x="98491" y="402394"/>
                        <a:pt x="146689" y="417065"/>
                      </a:cubicBezTo>
                      <a:cubicBezTo>
                        <a:pt x="194887" y="431736"/>
                        <a:pt x="270327" y="523951"/>
                        <a:pt x="297570" y="580538"/>
                      </a:cubicBezTo>
                      <a:cubicBezTo>
                        <a:pt x="324813" y="637125"/>
                        <a:pt x="301762" y="767065"/>
                        <a:pt x="310144" y="756586"/>
                      </a:cubicBezTo>
                      <a:cubicBezTo>
                        <a:pt x="318526" y="746107"/>
                        <a:pt x="326908" y="563772"/>
                        <a:pt x="347864" y="517664"/>
                      </a:cubicBezTo>
                      <a:cubicBezTo>
                        <a:pt x="368820" y="471556"/>
                        <a:pt x="391871" y="471556"/>
                        <a:pt x="435878" y="479939"/>
                      </a:cubicBezTo>
                      <a:cubicBezTo>
                        <a:pt x="479885" y="488322"/>
                        <a:pt x="572089" y="513472"/>
                        <a:pt x="611905" y="567963"/>
                      </a:cubicBezTo>
                      <a:cubicBezTo>
                        <a:pt x="651721" y="622454"/>
                        <a:pt x="670581" y="808981"/>
                        <a:pt x="674772" y="806885"/>
                      </a:cubicBezTo>
                      <a:cubicBezTo>
                        <a:pt x="678963" y="804789"/>
                        <a:pt x="641243" y="611975"/>
                        <a:pt x="637052" y="555388"/>
                      </a:cubicBezTo>
                      <a:cubicBezTo>
                        <a:pt x="632861" y="498801"/>
                        <a:pt x="630765" y="473651"/>
                        <a:pt x="649625" y="467364"/>
                      </a:cubicBezTo>
                      <a:cubicBezTo>
                        <a:pt x="668485" y="461077"/>
                        <a:pt x="752307" y="528143"/>
                        <a:pt x="750212" y="517664"/>
                      </a:cubicBezTo>
                      <a:cubicBezTo>
                        <a:pt x="748117" y="507185"/>
                        <a:pt x="639147" y="442214"/>
                        <a:pt x="637052" y="404490"/>
                      </a:cubicBezTo>
                      <a:cubicBezTo>
                        <a:pt x="634957" y="366766"/>
                        <a:pt x="748117" y="305988"/>
                        <a:pt x="737639" y="291317"/>
                      </a:cubicBezTo>
                      <a:cubicBezTo>
                        <a:pt x="727161" y="276646"/>
                        <a:pt x="605618" y="329041"/>
                        <a:pt x="574185" y="316466"/>
                      </a:cubicBezTo>
                      <a:cubicBezTo>
                        <a:pt x="542752" y="303891"/>
                        <a:pt x="532274" y="264071"/>
                        <a:pt x="511318" y="241017"/>
                      </a:cubicBezTo>
                      <a:close/>
                    </a:path>
                  </a:pathLst>
                </a:custGeom>
                <a:solidFill>
                  <a:srgbClr val="DBEEF4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C07BD2E5-8393-A848-A2B5-C4B8BD1D803E}"/>
                    </a:ext>
                  </a:extLst>
                </p:cNvPr>
                <p:cNvGrpSpPr/>
                <p:nvPr/>
              </p:nvGrpSpPr>
              <p:grpSpPr>
                <a:xfrm>
                  <a:off x="4265470" y="4600498"/>
                  <a:ext cx="1072386" cy="1415531"/>
                  <a:chOff x="4396387" y="5024421"/>
                  <a:chExt cx="1072386" cy="1415531"/>
                </a:xfrm>
              </p:grpSpPr>
              <p:sp>
                <p:nvSpPr>
                  <p:cNvPr id="235" name="Freeform 234">
                    <a:extLst>
                      <a:ext uri="{FF2B5EF4-FFF2-40B4-BE49-F238E27FC236}">
                        <a16:creationId xmlns:a16="http://schemas.microsoft.com/office/drawing/2014/main" id="{4E0C5EEF-9DE4-614B-AFE0-A44202E229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36705" y="5510800"/>
                    <a:ext cx="357187" cy="373063"/>
                  </a:xfrm>
                  <a:custGeom>
                    <a:avLst/>
                    <a:gdLst>
                      <a:gd name="T0" fmla="*/ 510192 w 752307"/>
                      <a:gd name="T1" fmla="*/ 231204 h 808981"/>
                      <a:gd name="T2" fmla="*/ 447464 w 752307"/>
                      <a:gd name="T3" fmla="*/ 170890 h 808981"/>
                      <a:gd name="T4" fmla="*/ 447464 w 752307"/>
                      <a:gd name="T5" fmla="*/ 62325 h 808981"/>
                      <a:gd name="T6" fmla="*/ 434919 w 752307"/>
                      <a:gd name="T7" fmla="*/ 231204 h 808981"/>
                      <a:gd name="T8" fmla="*/ 296915 w 752307"/>
                      <a:gd name="T9" fmla="*/ 182953 h 808981"/>
                      <a:gd name="T10" fmla="*/ 221641 w 752307"/>
                      <a:gd name="T11" fmla="*/ 2011 h 808981"/>
                      <a:gd name="T12" fmla="*/ 284370 w 752307"/>
                      <a:gd name="T13" fmla="*/ 195016 h 808981"/>
                      <a:gd name="T14" fmla="*/ 121275 w 752307"/>
                      <a:gd name="T15" fmla="*/ 303582 h 808981"/>
                      <a:gd name="T16" fmla="*/ 8364 w 752307"/>
                      <a:gd name="T17" fmla="*/ 231204 h 808981"/>
                      <a:gd name="T18" fmla="*/ 96184 w 752307"/>
                      <a:gd name="T19" fmla="*/ 339771 h 808981"/>
                      <a:gd name="T20" fmla="*/ 8364 w 752307"/>
                      <a:gd name="T21" fmla="*/ 472462 h 808981"/>
                      <a:gd name="T22" fmla="*/ 146366 w 752307"/>
                      <a:gd name="T23" fmla="*/ 400085 h 808981"/>
                      <a:gd name="T24" fmla="*/ 296915 w 752307"/>
                      <a:gd name="T25" fmla="*/ 556903 h 808981"/>
                      <a:gd name="T26" fmla="*/ 309461 w 752307"/>
                      <a:gd name="T27" fmla="*/ 725783 h 808981"/>
                      <a:gd name="T28" fmla="*/ 347098 w 752307"/>
                      <a:gd name="T29" fmla="*/ 496588 h 808981"/>
                      <a:gd name="T30" fmla="*/ 434919 w 752307"/>
                      <a:gd name="T31" fmla="*/ 460399 h 808981"/>
                      <a:gd name="T32" fmla="*/ 610558 w 752307"/>
                      <a:gd name="T33" fmla="*/ 544840 h 808981"/>
                      <a:gd name="T34" fmla="*/ 673287 w 752307"/>
                      <a:gd name="T35" fmla="*/ 774034 h 808981"/>
                      <a:gd name="T36" fmla="*/ 635650 w 752307"/>
                      <a:gd name="T37" fmla="*/ 532777 h 808981"/>
                      <a:gd name="T38" fmla="*/ 648195 w 752307"/>
                      <a:gd name="T39" fmla="*/ 448336 h 808981"/>
                      <a:gd name="T40" fmla="*/ 748561 w 752307"/>
                      <a:gd name="T41" fmla="*/ 496588 h 808981"/>
                      <a:gd name="T42" fmla="*/ 635650 w 752307"/>
                      <a:gd name="T43" fmla="*/ 388022 h 808981"/>
                      <a:gd name="T44" fmla="*/ 736015 w 752307"/>
                      <a:gd name="T45" fmla="*/ 279457 h 808981"/>
                      <a:gd name="T46" fmla="*/ 572921 w 752307"/>
                      <a:gd name="T47" fmla="*/ 303582 h 808981"/>
                      <a:gd name="T48" fmla="*/ 510192 w 752307"/>
                      <a:gd name="T49" fmla="*/ 231204 h 80898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52307"/>
                      <a:gd name="T76" fmla="*/ 0 h 808981"/>
                      <a:gd name="T77" fmla="*/ 752307 w 752307"/>
                      <a:gd name="T78" fmla="*/ 808981 h 80898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52307" h="808981">
                        <a:moveTo>
                          <a:pt x="511318" y="241017"/>
                        </a:moveTo>
                        <a:cubicBezTo>
                          <a:pt x="490362" y="217963"/>
                          <a:pt x="458929" y="207484"/>
                          <a:pt x="448451" y="178143"/>
                        </a:cubicBezTo>
                        <a:cubicBezTo>
                          <a:pt x="437973" y="148802"/>
                          <a:pt x="450546" y="54491"/>
                          <a:pt x="448451" y="64970"/>
                        </a:cubicBezTo>
                        <a:cubicBezTo>
                          <a:pt x="446356" y="75449"/>
                          <a:pt x="461025" y="220059"/>
                          <a:pt x="435878" y="241017"/>
                        </a:cubicBezTo>
                        <a:cubicBezTo>
                          <a:pt x="410731" y="261975"/>
                          <a:pt x="333195" y="230538"/>
                          <a:pt x="297570" y="190718"/>
                        </a:cubicBezTo>
                        <a:cubicBezTo>
                          <a:pt x="261945" y="150898"/>
                          <a:pt x="224225" y="0"/>
                          <a:pt x="222130" y="2096"/>
                        </a:cubicBezTo>
                        <a:cubicBezTo>
                          <a:pt x="220035" y="4192"/>
                          <a:pt x="301762" y="150898"/>
                          <a:pt x="284997" y="203293"/>
                        </a:cubicBezTo>
                        <a:cubicBezTo>
                          <a:pt x="268233" y="255688"/>
                          <a:pt x="167646" y="310179"/>
                          <a:pt x="121543" y="316466"/>
                        </a:cubicBezTo>
                        <a:cubicBezTo>
                          <a:pt x="75441" y="322753"/>
                          <a:pt x="12573" y="234730"/>
                          <a:pt x="8382" y="241017"/>
                        </a:cubicBezTo>
                        <a:cubicBezTo>
                          <a:pt x="4191" y="247305"/>
                          <a:pt x="96396" y="312275"/>
                          <a:pt x="96396" y="354191"/>
                        </a:cubicBezTo>
                        <a:cubicBezTo>
                          <a:pt x="96396" y="396107"/>
                          <a:pt x="0" y="482035"/>
                          <a:pt x="8382" y="492514"/>
                        </a:cubicBezTo>
                        <a:cubicBezTo>
                          <a:pt x="16764" y="502993"/>
                          <a:pt x="98491" y="402394"/>
                          <a:pt x="146689" y="417065"/>
                        </a:cubicBezTo>
                        <a:cubicBezTo>
                          <a:pt x="194887" y="431736"/>
                          <a:pt x="270327" y="523951"/>
                          <a:pt x="297570" y="580538"/>
                        </a:cubicBezTo>
                        <a:cubicBezTo>
                          <a:pt x="324813" y="637125"/>
                          <a:pt x="301762" y="767065"/>
                          <a:pt x="310144" y="756586"/>
                        </a:cubicBezTo>
                        <a:cubicBezTo>
                          <a:pt x="318526" y="746107"/>
                          <a:pt x="326908" y="563772"/>
                          <a:pt x="347864" y="517664"/>
                        </a:cubicBezTo>
                        <a:cubicBezTo>
                          <a:pt x="368820" y="471556"/>
                          <a:pt x="391871" y="471556"/>
                          <a:pt x="435878" y="479939"/>
                        </a:cubicBezTo>
                        <a:cubicBezTo>
                          <a:pt x="479885" y="488322"/>
                          <a:pt x="572089" y="513472"/>
                          <a:pt x="611905" y="567963"/>
                        </a:cubicBezTo>
                        <a:cubicBezTo>
                          <a:pt x="651721" y="622454"/>
                          <a:pt x="670581" y="808981"/>
                          <a:pt x="674772" y="806885"/>
                        </a:cubicBezTo>
                        <a:cubicBezTo>
                          <a:pt x="678963" y="804789"/>
                          <a:pt x="641243" y="611975"/>
                          <a:pt x="637052" y="555388"/>
                        </a:cubicBezTo>
                        <a:cubicBezTo>
                          <a:pt x="632861" y="498801"/>
                          <a:pt x="630765" y="473651"/>
                          <a:pt x="649625" y="467364"/>
                        </a:cubicBezTo>
                        <a:cubicBezTo>
                          <a:pt x="668485" y="461077"/>
                          <a:pt x="752307" y="528143"/>
                          <a:pt x="750212" y="517664"/>
                        </a:cubicBezTo>
                        <a:cubicBezTo>
                          <a:pt x="748117" y="507185"/>
                          <a:pt x="639147" y="442214"/>
                          <a:pt x="637052" y="404490"/>
                        </a:cubicBezTo>
                        <a:cubicBezTo>
                          <a:pt x="634957" y="366766"/>
                          <a:pt x="748117" y="305988"/>
                          <a:pt x="737639" y="291317"/>
                        </a:cubicBezTo>
                        <a:cubicBezTo>
                          <a:pt x="727161" y="276646"/>
                          <a:pt x="605618" y="329041"/>
                          <a:pt x="574185" y="316466"/>
                        </a:cubicBezTo>
                        <a:cubicBezTo>
                          <a:pt x="542752" y="303891"/>
                          <a:pt x="532274" y="264071"/>
                          <a:pt x="511318" y="241017"/>
                        </a:cubicBezTo>
                        <a:close/>
                      </a:path>
                    </a:pathLst>
                  </a:custGeom>
                  <a:solidFill>
                    <a:srgbClr val="DBEEF4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36" name="Freeform 235">
                    <a:extLst>
                      <a:ext uri="{FF2B5EF4-FFF2-40B4-BE49-F238E27FC236}">
                        <a16:creationId xmlns:a16="http://schemas.microsoft.com/office/drawing/2014/main" id="{8A932502-98EB-7B44-928D-611AAC86F9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11586" y="5660863"/>
                    <a:ext cx="357187" cy="373063"/>
                  </a:xfrm>
                  <a:custGeom>
                    <a:avLst/>
                    <a:gdLst>
                      <a:gd name="T0" fmla="*/ 510192 w 752307"/>
                      <a:gd name="T1" fmla="*/ 231204 h 808981"/>
                      <a:gd name="T2" fmla="*/ 447464 w 752307"/>
                      <a:gd name="T3" fmla="*/ 170890 h 808981"/>
                      <a:gd name="T4" fmla="*/ 447464 w 752307"/>
                      <a:gd name="T5" fmla="*/ 62325 h 808981"/>
                      <a:gd name="T6" fmla="*/ 434919 w 752307"/>
                      <a:gd name="T7" fmla="*/ 231204 h 808981"/>
                      <a:gd name="T8" fmla="*/ 296915 w 752307"/>
                      <a:gd name="T9" fmla="*/ 182953 h 808981"/>
                      <a:gd name="T10" fmla="*/ 221641 w 752307"/>
                      <a:gd name="T11" fmla="*/ 2011 h 808981"/>
                      <a:gd name="T12" fmla="*/ 284370 w 752307"/>
                      <a:gd name="T13" fmla="*/ 195016 h 808981"/>
                      <a:gd name="T14" fmla="*/ 121275 w 752307"/>
                      <a:gd name="T15" fmla="*/ 303582 h 808981"/>
                      <a:gd name="T16" fmla="*/ 8364 w 752307"/>
                      <a:gd name="T17" fmla="*/ 231204 h 808981"/>
                      <a:gd name="T18" fmla="*/ 96184 w 752307"/>
                      <a:gd name="T19" fmla="*/ 339771 h 808981"/>
                      <a:gd name="T20" fmla="*/ 8364 w 752307"/>
                      <a:gd name="T21" fmla="*/ 472462 h 808981"/>
                      <a:gd name="T22" fmla="*/ 146366 w 752307"/>
                      <a:gd name="T23" fmla="*/ 400085 h 808981"/>
                      <a:gd name="T24" fmla="*/ 296915 w 752307"/>
                      <a:gd name="T25" fmla="*/ 556903 h 808981"/>
                      <a:gd name="T26" fmla="*/ 309461 w 752307"/>
                      <a:gd name="T27" fmla="*/ 725783 h 808981"/>
                      <a:gd name="T28" fmla="*/ 347098 w 752307"/>
                      <a:gd name="T29" fmla="*/ 496588 h 808981"/>
                      <a:gd name="T30" fmla="*/ 434919 w 752307"/>
                      <a:gd name="T31" fmla="*/ 460399 h 808981"/>
                      <a:gd name="T32" fmla="*/ 610558 w 752307"/>
                      <a:gd name="T33" fmla="*/ 544840 h 808981"/>
                      <a:gd name="T34" fmla="*/ 673287 w 752307"/>
                      <a:gd name="T35" fmla="*/ 774034 h 808981"/>
                      <a:gd name="T36" fmla="*/ 635650 w 752307"/>
                      <a:gd name="T37" fmla="*/ 532777 h 808981"/>
                      <a:gd name="T38" fmla="*/ 648195 w 752307"/>
                      <a:gd name="T39" fmla="*/ 448336 h 808981"/>
                      <a:gd name="T40" fmla="*/ 748561 w 752307"/>
                      <a:gd name="T41" fmla="*/ 496588 h 808981"/>
                      <a:gd name="T42" fmla="*/ 635650 w 752307"/>
                      <a:gd name="T43" fmla="*/ 388022 h 808981"/>
                      <a:gd name="T44" fmla="*/ 736015 w 752307"/>
                      <a:gd name="T45" fmla="*/ 279457 h 808981"/>
                      <a:gd name="T46" fmla="*/ 572921 w 752307"/>
                      <a:gd name="T47" fmla="*/ 303582 h 808981"/>
                      <a:gd name="T48" fmla="*/ 510192 w 752307"/>
                      <a:gd name="T49" fmla="*/ 231204 h 80898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52307"/>
                      <a:gd name="T76" fmla="*/ 0 h 808981"/>
                      <a:gd name="T77" fmla="*/ 752307 w 752307"/>
                      <a:gd name="T78" fmla="*/ 808981 h 80898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52307" h="808981">
                        <a:moveTo>
                          <a:pt x="511318" y="241017"/>
                        </a:moveTo>
                        <a:cubicBezTo>
                          <a:pt x="490362" y="217963"/>
                          <a:pt x="458929" y="207484"/>
                          <a:pt x="448451" y="178143"/>
                        </a:cubicBezTo>
                        <a:cubicBezTo>
                          <a:pt x="437973" y="148802"/>
                          <a:pt x="450546" y="54491"/>
                          <a:pt x="448451" y="64970"/>
                        </a:cubicBezTo>
                        <a:cubicBezTo>
                          <a:pt x="446356" y="75449"/>
                          <a:pt x="461025" y="220059"/>
                          <a:pt x="435878" y="241017"/>
                        </a:cubicBezTo>
                        <a:cubicBezTo>
                          <a:pt x="410731" y="261975"/>
                          <a:pt x="333195" y="230538"/>
                          <a:pt x="297570" y="190718"/>
                        </a:cubicBezTo>
                        <a:cubicBezTo>
                          <a:pt x="261945" y="150898"/>
                          <a:pt x="224225" y="0"/>
                          <a:pt x="222130" y="2096"/>
                        </a:cubicBezTo>
                        <a:cubicBezTo>
                          <a:pt x="220035" y="4192"/>
                          <a:pt x="301762" y="150898"/>
                          <a:pt x="284997" y="203293"/>
                        </a:cubicBezTo>
                        <a:cubicBezTo>
                          <a:pt x="268233" y="255688"/>
                          <a:pt x="167646" y="310179"/>
                          <a:pt x="121543" y="316466"/>
                        </a:cubicBezTo>
                        <a:cubicBezTo>
                          <a:pt x="75441" y="322753"/>
                          <a:pt x="12573" y="234730"/>
                          <a:pt x="8382" y="241017"/>
                        </a:cubicBezTo>
                        <a:cubicBezTo>
                          <a:pt x="4191" y="247305"/>
                          <a:pt x="96396" y="312275"/>
                          <a:pt x="96396" y="354191"/>
                        </a:cubicBezTo>
                        <a:cubicBezTo>
                          <a:pt x="96396" y="396107"/>
                          <a:pt x="0" y="482035"/>
                          <a:pt x="8382" y="492514"/>
                        </a:cubicBezTo>
                        <a:cubicBezTo>
                          <a:pt x="16764" y="502993"/>
                          <a:pt x="98491" y="402394"/>
                          <a:pt x="146689" y="417065"/>
                        </a:cubicBezTo>
                        <a:cubicBezTo>
                          <a:pt x="194887" y="431736"/>
                          <a:pt x="270327" y="523951"/>
                          <a:pt x="297570" y="580538"/>
                        </a:cubicBezTo>
                        <a:cubicBezTo>
                          <a:pt x="324813" y="637125"/>
                          <a:pt x="301762" y="767065"/>
                          <a:pt x="310144" y="756586"/>
                        </a:cubicBezTo>
                        <a:cubicBezTo>
                          <a:pt x="318526" y="746107"/>
                          <a:pt x="326908" y="563772"/>
                          <a:pt x="347864" y="517664"/>
                        </a:cubicBezTo>
                        <a:cubicBezTo>
                          <a:pt x="368820" y="471556"/>
                          <a:pt x="391871" y="471556"/>
                          <a:pt x="435878" y="479939"/>
                        </a:cubicBezTo>
                        <a:cubicBezTo>
                          <a:pt x="479885" y="488322"/>
                          <a:pt x="572089" y="513472"/>
                          <a:pt x="611905" y="567963"/>
                        </a:cubicBezTo>
                        <a:cubicBezTo>
                          <a:pt x="651721" y="622454"/>
                          <a:pt x="670581" y="808981"/>
                          <a:pt x="674772" y="806885"/>
                        </a:cubicBezTo>
                        <a:cubicBezTo>
                          <a:pt x="678963" y="804789"/>
                          <a:pt x="641243" y="611975"/>
                          <a:pt x="637052" y="555388"/>
                        </a:cubicBezTo>
                        <a:cubicBezTo>
                          <a:pt x="632861" y="498801"/>
                          <a:pt x="630765" y="473651"/>
                          <a:pt x="649625" y="467364"/>
                        </a:cubicBezTo>
                        <a:cubicBezTo>
                          <a:pt x="668485" y="461077"/>
                          <a:pt x="752307" y="528143"/>
                          <a:pt x="750212" y="517664"/>
                        </a:cubicBezTo>
                        <a:cubicBezTo>
                          <a:pt x="748117" y="507185"/>
                          <a:pt x="639147" y="442214"/>
                          <a:pt x="637052" y="404490"/>
                        </a:cubicBezTo>
                        <a:cubicBezTo>
                          <a:pt x="634957" y="366766"/>
                          <a:pt x="748117" y="305988"/>
                          <a:pt x="737639" y="291317"/>
                        </a:cubicBezTo>
                        <a:cubicBezTo>
                          <a:pt x="727161" y="276646"/>
                          <a:pt x="605618" y="329041"/>
                          <a:pt x="574185" y="316466"/>
                        </a:cubicBezTo>
                        <a:cubicBezTo>
                          <a:pt x="542752" y="303891"/>
                          <a:pt x="532274" y="264071"/>
                          <a:pt x="511318" y="241017"/>
                        </a:cubicBezTo>
                        <a:close/>
                      </a:path>
                    </a:pathLst>
                  </a:custGeom>
                  <a:solidFill>
                    <a:srgbClr val="DBEEF4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42" name="Freeform 241">
                    <a:extLst>
                      <a:ext uri="{FF2B5EF4-FFF2-40B4-BE49-F238E27FC236}">
                        <a16:creationId xmlns:a16="http://schemas.microsoft.com/office/drawing/2014/main" id="{B41E9A4A-669A-A943-AFF8-9B0105AABA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21327" y="6066889"/>
                    <a:ext cx="357187" cy="373063"/>
                  </a:xfrm>
                  <a:custGeom>
                    <a:avLst/>
                    <a:gdLst>
                      <a:gd name="T0" fmla="*/ 510192 w 752307"/>
                      <a:gd name="T1" fmla="*/ 231204 h 808981"/>
                      <a:gd name="T2" fmla="*/ 447464 w 752307"/>
                      <a:gd name="T3" fmla="*/ 170890 h 808981"/>
                      <a:gd name="T4" fmla="*/ 447464 w 752307"/>
                      <a:gd name="T5" fmla="*/ 62325 h 808981"/>
                      <a:gd name="T6" fmla="*/ 434919 w 752307"/>
                      <a:gd name="T7" fmla="*/ 231204 h 808981"/>
                      <a:gd name="T8" fmla="*/ 296915 w 752307"/>
                      <a:gd name="T9" fmla="*/ 182953 h 808981"/>
                      <a:gd name="T10" fmla="*/ 221641 w 752307"/>
                      <a:gd name="T11" fmla="*/ 2011 h 808981"/>
                      <a:gd name="T12" fmla="*/ 284370 w 752307"/>
                      <a:gd name="T13" fmla="*/ 195016 h 808981"/>
                      <a:gd name="T14" fmla="*/ 121275 w 752307"/>
                      <a:gd name="T15" fmla="*/ 303582 h 808981"/>
                      <a:gd name="T16" fmla="*/ 8364 w 752307"/>
                      <a:gd name="T17" fmla="*/ 231204 h 808981"/>
                      <a:gd name="T18" fmla="*/ 96184 w 752307"/>
                      <a:gd name="T19" fmla="*/ 339771 h 808981"/>
                      <a:gd name="T20" fmla="*/ 8364 w 752307"/>
                      <a:gd name="T21" fmla="*/ 472462 h 808981"/>
                      <a:gd name="T22" fmla="*/ 146366 w 752307"/>
                      <a:gd name="T23" fmla="*/ 400085 h 808981"/>
                      <a:gd name="T24" fmla="*/ 296915 w 752307"/>
                      <a:gd name="T25" fmla="*/ 556903 h 808981"/>
                      <a:gd name="T26" fmla="*/ 309461 w 752307"/>
                      <a:gd name="T27" fmla="*/ 725783 h 808981"/>
                      <a:gd name="T28" fmla="*/ 347098 w 752307"/>
                      <a:gd name="T29" fmla="*/ 496588 h 808981"/>
                      <a:gd name="T30" fmla="*/ 434919 w 752307"/>
                      <a:gd name="T31" fmla="*/ 460399 h 808981"/>
                      <a:gd name="T32" fmla="*/ 610558 w 752307"/>
                      <a:gd name="T33" fmla="*/ 544840 h 808981"/>
                      <a:gd name="T34" fmla="*/ 673287 w 752307"/>
                      <a:gd name="T35" fmla="*/ 774034 h 808981"/>
                      <a:gd name="T36" fmla="*/ 635650 w 752307"/>
                      <a:gd name="T37" fmla="*/ 532777 h 808981"/>
                      <a:gd name="T38" fmla="*/ 648195 w 752307"/>
                      <a:gd name="T39" fmla="*/ 448336 h 808981"/>
                      <a:gd name="T40" fmla="*/ 748561 w 752307"/>
                      <a:gd name="T41" fmla="*/ 496588 h 808981"/>
                      <a:gd name="T42" fmla="*/ 635650 w 752307"/>
                      <a:gd name="T43" fmla="*/ 388022 h 808981"/>
                      <a:gd name="T44" fmla="*/ 736015 w 752307"/>
                      <a:gd name="T45" fmla="*/ 279457 h 808981"/>
                      <a:gd name="T46" fmla="*/ 572921 w 752307"/>
                      <a:gd name="T47" fmla="*/ 303582 h 808981"/>
                      <a:gd name="T48" fmla="*/ 510192 w 752307"/>
                      <a:gd name="T49" fmla="*/ 231204 h 80898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52307"/>
                      <a:gd name="T76" fmla="*/ 0 h 808981"/>
                      <a:gd name="T77" fmla="*/ 752307 w 752307"/>
                      <a:gd name="T78" fmla="*/ 808981 h 80898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52307" h="808981">
                        <a:moveTo>
                          <a:pt x="511318" y="241017"/>
                        </a:moveTo>
                        <a:cubicBezTo>
                          <a:pt x="490362" y="217963"/>
                          <a:pt x="458929" y="207484"/>
                          <a:pt x="448451" y="178143"/>
                        </a:cubicBezTo>
                        <a:cubicBezTo>
                          <a:pt x="437973" y="148802"/>
                          <a:pt x="450546" y="54491"/>
                          <a:pt x="448451" y="64970"/>
                        </a:cubicBezTo>
                        <a:cubicBezTo>
                          <a:pt x="446356" y="75449"/>
                          <a:pt x="461025" y="220059"/>
                          <a:pt x="435878" y="241017"/>
                        </a:cubicBezTo>
                        <a:cubicBezTo>
                          <a:pt x="410731" y="261975"/>
                          <a:pt x="333195" y="230538"/>
                          <a:pt x="297570" y="190718"/>
                        </a:cubicBezTo>
                        <a:cubicBezTo>
                          <a:pt x="261945" y="150898"/>
                          <a:pt x="224225" y="0"/>
                          <a:pt x="222130" y="2096"/>
                        </a:cubicBezTo>
                        <a:cubicBezTo>
                          <a:pt x="220035" y="4192"/>
                          <a:pt x="301762" y="150898"/>
                          <a:pt x="284997" y="203293"/>
                        </a:cubicBezTo>
                        <a:cubicBezTo>
                          <a:pt x="268233" y="255688"/>
                          <a:pt x="167646" y="310179"/>
                          <a:pt x="121543" y="316466"/>
                        </a:cubicBezTo>
                        <a:cubicBezTo>
                          <a:pt x="75441" y="322753"/>
                          <a:pt x="12573" y="234730"/>
                          <a:pt x="8382" y="241017"/>
                        </a:cubicBezTo>
                        <a:cubicBezTo>
                          <a:pt x="4191" y="247305"/>
                          <a:pt x="96396" y="312275"/>
                          <a:pt x="96396" y="354191"/>
                        </a:cubicBezTo>
                        <a:cubicBezTo>
                          <a:pt x="96396" y="396107"/>
                          <a:pt x="0" y="482035"/>
                          <a:pt x="8382" y="492514"/>
                        </a:cubicBezTo>
                        <a:cubicBezTo>
                          <a:pt x="16764" y="502993"/>
                          <a:pt x="98491" y="402394"/>
                          <a:pt x="146689" y="417065"/>
                        </a:cubicBezTo>
                        <a:cubicBezTo>
                          <a:pt x="194887" y="431736"/>
                          <a:pt x="270327" y="523951"/>
                          <a:pt x="297570" y="580538"/>
                        </a:cubicBezTo>
                        <a:cubicBezTo>
                          <a:pt x="324813" y="637125"/>
                          <a:pt x="301762" y="767065"/>
                          <a:pt x="310144" y="756586"/>
                        </a:cubicBezTo>
                        <a:cubicBezTo>
                          <a:pt x="318526" y="746107"/>
                          <a:pt x="326908" y="563772"/>
                          <a:pt x="347864" y="517664"/>
                        </a:cubicBezTo>
                        <a:cubicBezTo>
                          <a:pt x="368820" y="471556"/>
                          <a:pt x="391871" y="471556"/>
                          <a:pt x="435878" y="479939"/>
                        </a:cubicBezTo>
                        <a:cubicBezTo>
                          <a:pt x="479885" y="488322"/>
                          <a:pt x="572089" y="513472"/>
                          <a:pt x="611905" y="567963"/>
                        </a:cubicBezTo>
                        <a:cubicBezTo>
                          <a:pt x="651721" y="622454"/>
                          <a:pt x="670581" y="808981"/>
                          <a:pt x="674772" y="806885"/>
                        </a:cubicBezTo>
                        <a:cubicBezTo>
                          <a:pt x="678963" y="804789"/>
                          <a:pt x="641243" y="611975"/>
                          <a:pt x="637052" y="555388"/>
                        </a:cubicBezTo>
                        <a:cubicBezTo>
                          <a:pt x="632861" y="498801"/>
                          <a:pt x="630765" y="473651"/>
                          <a:pt x="649625" y="467364"/>
                        </a:cubicBezTo>
                        <a:cubicBezTo>
                          <a:pt x="668485" y="461077"/>
                          <a:pt x="752307" y="528143"/>
                          <a:pt x="750212" y="517664"/>
                        </a:cubicBezTo>
                        <a:cubicBezTo>
                          <a:pt x="748117" y="507185"/>
                          <a:pt x="639147" y="442214"/>
                          <a:pt x="637052" y="404490"/>
                        </a:cubicBezTo>
                        <a:cubicBezTo>
                          <a:pt x="634957" y="366766"/>
                          <a:pt x="748117" y="305988"/>
                          <a:pt x="737639" y="291317"/>
                        </a:cubicBezTo>
                        <a:cubicBezTo>
                          <a:pt x="727161" y="276646"/>
                          <a:pt x="605618" y="329041"/>
                          <a:pt x="574185" y="316466"/>
                        </a:cubicBezTo>
                        <a:cubicBezTo>
                          <a:pt x="542752" y="303891"/>
                          <a:pt x="532274" y="264071"/>
                          <a:pt x="511318" y="241017"/>
                        </a:cubicBezTo>
                        <a:close/>
                      </a:path>
                    </a:pathLst>
                  </a:custGeom>
                  <a:solidFill>
                    <a:srgbClr val="DBEEF4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43" name="Freeform 242">
                    <a:extLst>
                      <a:ext uri="{FF2B5EF4-FFF2-40B4-BE49-F238E27FC236}">
                        <a16:creationId xmlns:a16="http://schemas.microsoft.com/office/drawing/2014/main" id="{14AE6233-41DB-0B48-8BDB-06982563D7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96387" y="5766092"/>
                    <a:ext cx="357187" cy="373063"/>
                  </a:xfrm>
                  <a:custGeom>
                    <a:avLst/>
                    <a:gdLst>
                      <a:gd name="T0" fmla="*/ 510192 w 752307"/>
                      <a:gd name="T1" fmla="*/ 231204 h 808981"/>
                      <a:gd name="T2" fmla="*/ 447464 w 752307"/>
                      <a:gd name="T3" fmla="*/ 170890 h 808981"/>
                      <a:gd name="T4" fmla="*/ 447464 w 752307"/>
                      <a:gd name="T5" fmla="*/ 62325 h 808981"/>
                      <a:gd name="T6" fmla="*/ 434919 w 752307"/>
                      <a:gd name="T7" fmla="*/ 231204 h 808981"/>
                      <a:gd name="T8" fmla="*/ 296915 w 752307"/>
                      <a:gd name="T9" fmla="*/ 182953 h 808981"/>
                      <a:gd name="T10" fmla="*/ 221641 w 752307"/>
                      <a:gd name="T11" fmla="*/ 2011 h 808981"/>
                      <a:gd name="T12" fmla="*/ 284370 w 752307"/>
                      <a:gd name="T13" fmla="*/ 195016 h 808981"/>
                      <a:gd name="T14" fmla="*/ 121275 w 752307"/>
                      <a:gd name="T15" fmla="*/ 303582 h 808981"/>
                      <a:gd name="T16" fmla="*/ 8364 w 752307"/>
                      <a:gd name="T17" fmla="*/ 231204 h 808981"/>
                      <a:gd name="T18" fmla="*/ 96184 w 752307"/>
                      <a:gd name="T19" fmla="*/ 339771 h 808981"/>
                      <a:gd name="T20" fmla="*/ 8364 w 752307"/>
                      <a:gd name="T21" fmla="*/ 472462 h 808981"/>
                      <a:gd name="T22" fmla="*/ 146366 w 752307"/>
                      <a:gd name="T23" fmla="*/ 400085 h 808981"/>
                      <a:gd name="T24" fmla="*/ 296915 w 752307"/>
                      <a:gd name="T25" fmla="*/ 556903 h 808981"/>
                      <a:gd name="T26" fmla="*/ 309461 w 752307"/>
                      <a:gd name="T27" fmla="*/ 725783 h 808981"/>
                      <a:gd name="T28" fmla="*/ 347098 w 752307"/>
                      <a:gd name="T29" fmla="*/ 496588 h 808981"/>
                      <a:gd name="T30" fmla="*/ 434919 w 752307"/>
                      <a:gd name="T31" fmla="*/ 460399 h 808981"/>
                      <a:gd name="T32" fmla="*/ 610558 w 752307"/>
                      <a:gd name="T33" fmla="*/ 544840 h 808981"/>
                      <a:gd name="T34" fmla="*/ 673287 w 752307"/>
                      <a:gd name="T35" fmla="*/ 774034 h 808981"/>
                      <a:gd name="T36" fmla="*/ 635650 w 752307"/>
                      <a:gd name="T37" fmla="*/ 532777 h 808981"/>
                      <a:gd name="T38" fmla="*/ 648195 w 752307"/>
                      <a:gd name="T39" fmla="*/ 448336 h 808981"/>
                      <a:gd name="T40" fmla="*/ 748561 w 752307"/>
                      <a:gd name="T41" fmla="*/ 496588 h 808981"/>
                      <a:gd name="T42" fmla="*/ 635650 w 752307"/>
                      <a:gd name="T43" fmla="*/ 388022 h 808981"/>
                      <a:gd name="T44" fmla="*/ 736015 w 752307"/>
                      <a:gd name="T45" fmla="*/ 279457 h 808981"/>
                      <a:gd name="T46" fmla="*/ 572921 w 752307"/>
                      <a:gd name="T47" fmla="*/ 303582 h 808981"/>
                      <a:gd name="T48" fmla="*/ 510192 w 752307"/>
                      <a:gd name="T49" fmla="*/ 231204 h 80898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52307"/>
                      <a:gd name="T76" fmla="*/ 0 h 808981"/>
                      <a:gd name="T77" fmla="*/ 752307 w 752307"/>
                      <a:gd name="T78" fmla="*/ 808981 h 80898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52307" h="808981">
                        <a:moveTo>
                          <a:pt x="511318" y="241017"/>
                        </a:moveTo>
                        <a:cubicBezTo>
                          <a:pt x="490362" y="217963"/>
                          <a:pt x="458929" y="207484"/>
                          <a:pt x="448451" y="178143"/>
                        </a:cubicBezTo>
                        <a:cubicBezTo>
                          <a:pt x="437973" y="148802"/>
                          <a:pt x="450546" y="54491"/>
                          <a:pt x="448451" y="64970"/>
                        </a:cubicBezTo>
                        <a:cubicBezTo>
                          <a:pt x="446356" y="75449"/>
                          <a:pt x="461025" y="220059"/>
                          <a:pt x="435878" y="241017"/>
                        </a:cubicBezTo>
                        <a:cubicBezTo>
                          <a:pt x="410731" y="261975"/>
                          <a:pt x="333195" y="230538"/>
                          <a:pt x="297570" y="190718"/>
                        </a:cubicBezTo>
                        <a:cubicBezTo>
                          <a:pt x="261945" y="150898"/>
                          <a:pt x="224225" y="0"/>
                          <a:pt x="222130" y="2096"/>
                        </a:cubicBezTo>
                        <a:cubicBezTo>
                          <a:pt x="220035" y="4192"/>
                          <a:pt x="301762" y="150898"/>
                          <a:pt x="284997" y="203293"/>
                        </a:cubicBezTo>
                        <a:cubicBezTo>
                          <a:pt x="268233" y="255688"/>
                          <a:pt x="167646" y="310179"/>
                          <a:pt x="121543" y="316466"/>
                        </a:cubicBezTo>
                        <a:cubicBezTo>
                          <a:pt x="75441" y="322753"/>
                          <a:pt x="12573" y="234730"/>
                          <a:pt x="8382" y="241017"/>
                        </a:cubicBezTo>
                        <a:cubicBezTo>
                          <a:pt x="4191" y="247305"/>
                          <a:pt x="96396" y="312275"/>
                          <a:pt x="96396" y="354191"/>
                        </a:cubicBezTo>
                        <a:cubicBezTo>
                          <a:pt x="96396" y="396107"/>
                          <a:pt x="0" y="482035"/>
                          <a:pt x="8382" y="492514"/>
                        </a:cubicBezTo>
                        <a:cubicBezTo>
                          <a:pt x="16764" y="502993"/>
                          <a:pt x="98491" y="402394"/>
                          <a:pt x="146689" y="417065"/>
                        </a:cubicBezTo>
                        <a:cubicBezTo>
                          <a:pt x="194887" y="431736"/>
                          <a:pt x="270327" y="523951"/>
                          <a:pt x="297570" y="580538"/>
                        </a:cubicBezTo>
                        <a:cubicBezTo>
                          <a:pt x="324813" y="637125"/>
                          <a:pt x="301762" y="767065"/>
                          <a:pt x="310144" y="756586"/>
                        </a:cubicBezTo>
                        <a:cubicBezTo>
                          <a:pt x="318526" y="746107"/>
                          <a:pt x="326908" y="563772"/>
                          <a:pt x="347864" y="517664"/>
                        </a:cubicBezTo>
                        <a:cubicBezTo>
                          <a:pt x="368820" y="471556"/>
                          <a:pt x="391871" y="471556"/>
                          <a:pt x="435878" y="479939"/>
                        </a:cubicBezTo>
                        <a:cubicBezTo>
                          <a:pt x="479885" y="488322"/>
                          <a:pt x="572089" y="513472"/>
                          <a:pt x="611905" y="567963"/>
                        </a:cubicBezTo>
                        <a:cubicBezTo>
                          <a:pt x="651721" y="622454"/>
                          <a:pt x="670581" y="808981"/>
                          <a:pt x="674772" y="806885"/>
                        </a:cubicBezTo>
                        <a:cubicBezTo>
                          <a:pt x="678963" y="804789"/>
                          <a:pt x="641243" y="611975"/>
                          <a:pt x="637052" y="555388"/>
                        </a:cubicBezTo>
                        <a:cubicBezTo>
                          <a:pt x="632861" y="498801"/>
                          <a:pt x="630765" y="473651"/>
                          <a:pt x="649625" y="467364"/>
                        </a:cubicBezTo>
                        <a:cubicBezTo>
                          <a:pt x="668485" y="461077"/>
                          <a:pt x="752307" y="528143"/>
                          <a:pt x="750212" y="517664"/>
                        </a:cubicBezTo>
                        <a:cubicBezTo>
                          <a:pt x="748117" y="507185"/>
                          <a:pt x="639147" y="442214"/>
                          <a:pt x="637052" y="404490"/>
                        </a:cubicBezTo>
                        <a:cubicBezTo>
                          <a:pt x="634957" y="366766"/>
                          <a:pt x="748117" y="305988"/>
                          <a:pt x="737639" y="291317"/>
                        </a:cubicBezTo>
                        <a:cubicBezTo>
                          <a:pt x="727161" y="276646"/>
                          <a:pt x="605618" y="329041"/>
                          <a:pt x="574185" y="316466"/>
                        </a:cubicBezTo>
                        <a:cubicBezTo>
                          <a:pt x="542752" y="303891"/>
                          <a:pt x="532274" y="264071"/>
                          <a:pt x="511318" y="241017"/>
                        </a:cubicBezTo>
                        <a:close/>
                      </a:path>
                    </a:pathLst>
                  </a:custGeom>
                  <a:solidFill>
                    <a:srgbClr val="DBEEF4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44" name="Freeform 243">
                    <a:extLst>
                      <a:ext uri="{FF2B5EF4-FFF2-40B4-BE49-F238E27FC236}">
                        <a16:creationId xmlns:a16="http://schemas.microsoft.com/office/drawing/2014/main" id="{CF0E2D18-1B43-644A-9D0B-AD6F732810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2012" y="6010036"/>
                    <a:ext cx="357187" cy="373063"/>
                  </a:xfrm>
                  <a:custGeom>
                    <a:avLst/>
                    <a:gdLst>
                      <a:gd name="T0" fmla="*/ 510192 w 752307"/>
                      <a:gd name="T1" fmla="*/ 231204 h 808981"/>
                      <a:gd name="T2" fmla="*/ 447464 w 752307"/>
                      <a:gd name="T3" fmla="*/ 170890 h 808981"/>
                      <a:gd name="T4" fmla="*/ 447464 w 752307"/>
                      <a:gd name="T5" fmla="*/ 62325 h 808981"/>
                      <a:gd name="T6" fmla="*/ 434919 w 752307"/>
                      <a:gd name="T7" fmla="*/ 231204 h 808981"/>
                      <a:gd name="T8" fmla="*/ 296915 w 752307"/>
                      <a:gd name="T9" fmla="*/ 182953 h 808981"/>
                      <a:gd name="T10" fmla="*/ 221641 w 752307"/>
                      <a:gd name="T11" fmla="*/ 2011 h 808981"/>
                      <a:gd name="T12" fmla="*/ 284370 w 752307"/>
                      <a:gd name="T13" fmla="*/ 195016 h 808981"/>
                      <a:gd name="T14" fmla="*/ 121275 w 752307"/>
                      <a:gd name="T15" fmla="*/ 303582 h 808981"/>
                      <a:gd name="T16" fmla="*/ 8364 w 752307"/>
                      <a:gd name="T17" fmla="*/ 231204 h 808981"/>
                      <a:gd name="T18" fmla="*/ 96184 w 752307"/>
                      <a:gd name="T19" fmla="*/ 339771 h 808981"/>
                      <a:gd name="T20" fmla="*/ 8364 w 752307"/>
                      <a:gd name="T21" fmla="*/ 472462 h 808981"/>
                      <a:gd name="T22" fmla="*/ 146366 w 752307"/>
                      <a:gd name="T23" fmla="*/ 400085 h 808981"/>
                      <a:gd name="T24" fmla="*/ 296915 w 752307"/>
                      <a:gd name="T25" fmla="*/ 556903 h 808981"/>
                      <a:gd name="T26" fmla="*/ 309461 w 752307"/>
                      <a:gd name="T27" fmla="*/ 725783 h 808981"/>
                      <a:gd name="T28" fmla="*/ 347098 w 752307"/>
                      <a:gd name="T29" fmla="*/ 496588 h 808981"/>
                      <a:gd name="T30" fmla="*/ 434919 w 752307"/>
                      <a:gd name="T31" fmla="*/ 460399 h 808981"/>
                      <a:gd name="T32" fmla="*/ 610558 w 752307"/>
                      <a:gd name="T33" fmla="*/ 544840 h 808981"/>
                      <a:gd name="T34" fmla="*/ 673287 w 752307"/>
                      <a:gd name="T35" fmla="*/ 774034 h 808981"/>
                      <a:gd name="T36" fmla="*/ 635650 w 752307"/>
                      <a:gd name="T37" fmla="*/ 532777 h 808981"/>
                      <a:gd name="T38" fmla="*/ 648195 w 752307"/>
                      <a:gd name="T39" fmla="*/ 448336 h 808981"/>
                      <a:gd name="T40" fmla="*/ 748561 w 752307"/>
                      <a:gd name="T41" fmla="*/ 496588 h 808981"/>
                      <a:gd name="T42" fmla="*/ 635650 w 752307"/>
                      <a:gd name="T43" fmla="*/ 388022 h 808981"/>
                      <a:gd name="T44" fmla="*/ 736015 w 752307"/>
                      <a:gd name="T45" fmla="*/ 279457 h 808981"/>
                      <a:gd name="T46" fmla="*/ 572921 w 752307"/>
                      <a:gd name="T47" fmla="*/ 303582 h 808981"/>
                      <a:gd name="T48" fmla="*/ 510192 w 752307"/>
                      <a:gd name="T49" fmla="*/ 231204 h 80898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52307"/>
                      <a:gd name="T76" fmla="*/ 0 h 808981"/>
                      <a:gd name="T77" fmla="*/ 752307 w 752307"/>
                      <a:gd name="T78" fmla="*/ 808981 h 80898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52307" h="808981">
                        <a:moveTo>
                          <a:pt x="511318" y="241017"/>
                        </a:moveTo>
                        <a:cubicBezTo>
                          <a:pt x="490362" y="217963"/>
                          <a:pt x="458929" y="207484"/>
                          <a:pt x="448451" y="178143"/>
                        </a:cubicBezTo>
                        <a:cubicBezTo>
                          <a:pt x="437973" y="148802"/>
                          <a:pt x="450546" y="54491"/>
                          <a:pt x="448451" y="64970"/>
                        </a:cubicBezTo>
                        <a:cubicBezTo>
                          <a:pt x="446356" y="75449"/>
                          <a:pt x="461025" y="220059"/>
                          <a:pt x="435878" y="241017"/>
                        </a:cubicBezTo>
                        <a:cubicBezTo>
                          <a:pt x="410731" y="261975"/>
                          <a:pt x="333195" y="230538"/>
                          <a:pt x="297570" y="190718"/>
                        </a:cubicBezTo>
                        <a:cubicBezTo>
                          <a:pt x="261945" y="150898"/>
                          <a:pt x="224225" y="0"/>
                          <a:pt x="222130" y="2096"/>
                        </a:cubicBezTo>
                        <a:cubicBezTo>
                          <a:pt x="220035" y="4192"/>
                          <a:pt x="301762" y="150898"/>
                          <a:pt x="284997" y="203293"/>
                        </a:cubicBezTo>
                        <a:cubicBezTo>
                          <a:pt x="268233" y="255688"/>
                          <a:pt x="167646" y="310179"/>
                          <a:pt x="121543" y="316466"/>
                        </a:cubicBezTo>
                        <a:cubicBezTo>
                          <a:pt x="75441" y="322753"/>
                          <a:pt x="12573" y="234730"/>
                          <a:pt x="8382" y="241017"/>
                        </a:cubicBezTo>
                        <a:cubicBezTo>
                          <a:pt x="4191" y="247305"/>
                          <a:pt x="96396" y="312275"/>
                          <a:pt x="96396" y="354191"/>
                        </a:cubicBezTo>
                        <a:cubicBezTo>
                          <a:pt x="96396" y="396107"/>
                          <a:pt x="0" y="482035"/>
                          <a:pt x="8382" y="492514"/>
                        </a:cubicBezTo>
                        <a:cubicBezTo>
                          <a:pt x="16764" y="502993"/>
                          <a:pt x="98491" y="402394"/>
                          <a:pt x="146689" y="417065"/>
                        </a:cubicBezTo>
                        <a:cubicBezTo>
                          <a:pt x="194887" y="431736"/>
                          <a:pt x="270327" y="523951"/>
                          <a:pt x="297570" y="580538"/>
                        </a:cubicBezTo>
                        <a:cubicBezTo>
                          <a:pt x="324813" y="637125"/>
                          <a:pt x="301762" y="767065"/>
                          <a:pt x="310144" y="756586"/>
                        </a:cubicBezTo>
                        <a:cubicBezTo>
                          <a:pt x="318526" y="746107"/>
                          <a:pt x="326908" y="563772"/>
                          <a:pt x="347864" y="517664"/>
                        </a:cubicBezTo>
                        <a:cubicBezTo>
                          <a:pt x="368820" y="471556"/>
                          <a:pt x="391871" y="471556"/>
                          <a:pt x="435878" y="479939"/>
                        </a:cubicBezTo>
                        <a:cubicBezTo>
                          <a:pt x="479885" y="488322"/>
                          <a:pt x="572089" y="513472"/>
                          <a:pt x="611905" y="567963"/>
                        </a:cubicBezTo>
                        <a:cubicBezTo>
                          <a:pt x="651721" y="622454"/>
                          <a:pt x="670581" y="808981"/>
                          <a:pt x="674772" y="806885"/>
                        </a:cubicBezTo>
                        <a:cubicBezTo>
                          <a:pt x="678963" y="804789"/>
                          <a:pt x="641243" y="611975"/>
                          <a:pt x="637052" y="555388"/>
                        </a:cubicBezTo>
                        <a:cubicBezTo>
                          <a:pt x="632861" y="498801"/>
                          <a:pt x="630765" y="473651"/>
                          <a:pt x="649625" y="467364"/>
                        </a:cubicBezTo>
                        <a:cubicBezTo>
                          <a:pt x="668485" y="461077"/>
                          <a:pt x="752307" y="528143"/>
                          <a:pt x="750212" y="517664"/>
                        </a:cubicBezTo>
                        <a:cubicBezTo>
                          <a:pt x="748117" y="507185"/>
                          <a:pt x="639147" y="442214"/>
                          <a:pt x="637052" y="404490"/>
                        </a:cubicBezTo>
                        <a:cubicBezTo>
                          <a:pt x="634957" y="366766"/>
                          <a:pt x="748117" y="305988"/>
                          <a:pt x="737639" y="291317"/>
                        </a:cubicBezTo>
                        <a:cubicBezTo>
                          <a:pt x="727161" y="276646"/>
                          <a:pt x="605618" y="329041"/>
                          <a:pt x="574185" y="316466"/>
                        </a:cubicBezTo>
                        <a:cubicBezTo>
                          <a:pt x="542752" y="303891"/>
                          <a:pt x="532274" y="264071"/>
                          <a:pt x="511318" y="241017"/>
                        </a:cubicBezTo>
                        <a:close/>
                      </a:path>
                    </a:pathLst>
                  </a:custGeom>
                  <a:solidFill>
                    <a:srgbClr val="DBEEF4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46" name="Freeform 245">
                    <a:extLst>
                      <a:ext uri="{FF2B5EF4-FFF2-40B4-BE49-F238E27FC236}">
                        <a16:creationId xmlns:a16="http://schemas.microsoft.com/office/drawing/2014/main" id="{EEC96FC9-C3B2-4248-B849-E927054F85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91927" y="5222989"/>
                    <a:ext cx="357187" cy="373063"/>
                  </a:xfrm>
                  <a:custGeom>
                    <a:avLst/>
                    <a:gdLst>
                      <a:gd name="T0" fmla="*/ 510192 w 752307"/>
                      <a:gd name="T1" fmla="*/ 231204 h 808981"/>
                      <a:gd name="T2" fmla="*/ 447464 w 752307"/>
                      <a:gd name="T3" fmla="*/ 170890 h 808981"/>
                      <a:gd name="T4" fmla="*/ 447464 w 752307"/>
                      <a:gd name="T5" fmla="*/ 62325 h 808981"/>
                      <a:gd name="T6" fmla="*/ 434919 w 752307"/>
                      <a:gd name="T7" fmla="*/ 231204 h 808981"/>
                      <a:gd name="T8" fmla="*/ 296915 w 752307"/>
                      <a:gd name="T9" fmla="*/ 182953 h 808981"/>
                      <a:gd name="T10" fmla="*/ 221641 w 752307"/>
                      <a:gd name="T11" fmla="*/ 2011 h 808981"/>
                      <a:gd name="T12" fmla="*/ 284370 w 752307"/>
                      <a:gd name="T13" fmla="*/ 195016 h 808981"/>
                      <a:gd name="T14" fmla="*/ 121275 w 752307"/>
                      <a:gd name="T15" fmla="*/ 303582 h 808981"/>
                      <a:gd name="T16" fmla="*/ 8364 w 752307"/>
                      <a:gd name="T17" fmla="*/ 231204 h 808981"/>
                      <a:gd name="T18" fmla="*/ 96184 w 752307"/>
                      <a:gd name="T19" fmla="*/ 339771 h 808981"/>
                      <a:gd name="T20" fmla="*/ 8364 w 752307"/>
                      <a:gd name="T21" fmla="*/ 472462 h 808981"/>
                      <a:gd name="T22" fmla="*/ 146366 w 752307"/>
                      <a:gd name="T23" fmla="*/ 400085 h 808981"/>
                      <a:gd name="T24" fmla="*/ 296915 w 752307"/>
                      <a:gd name="T25" fmla="*/ 556903 h 808981"/>
                      <a:gd name="T26" fmla="*/ 309461 w 752307"/>
                      <a:gd name="T27" fmla="*/ 725783 h 808981"/>
                      <a:gd name="T28" fmla="*/ 347098 w 752307"/>
                      <a:gd name="T29" fmla="*/ 496588 h 808981"/>
                      <a:gd name="T30" fmla="*/ 434919 w 752307"/>
                      <a:gd name="T31" fmla="*/ 460399 h 808981"/>
                      <a:gd name="T32" fmla="*/ 610558 w 752307"/>
                      <a:gd name="T33" fmla="*/ 544840 h 808981"/>
                      <a:gd name="T34" fmla="*/ 673287 w 752307"/>
                      <a:gd name="T35" fmla="*/ 774034 h 808981"/>
                      <a:gd name="T36" fmla="*/ 635650 w 752307"/>
                      <a:gd name="T37" fmla="*/ 532777 h 808981"/>
                      <a:gd name="T38" fmla="*/ 648195 w 752307"/>
                      <a:gd name="T39" fmla="*/ 448336 h 808981"/>
                      <a:gd name="T40" fmla="*/ 748561 w 752307"/>
                      <a:gd name="T41" fmla="*/ 496588 h 808981"/>
                      <a:gd name="T42" fmla="*/ 635650 w 752307"/>
                      <a:gd name="T43" fmla="*/ 388022 h 808981"/>
                      <a:gd name="T44" fmla="*/ 736015 w 752307"/>
                      <a:gd name="T45" fmla="*/ 279457 h 808981"/>
                      <a:gd name="T46" fmla="*/ 572921 w 752307"/>
                      <a:gd name="T47" fmla="*/ 303582 h 808981"/>
                      <a:gd name="T48" fmla="*/ 510192 w 752307"/>
                      <a:gd name="T49" fmla="*/ 231204 h 80898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52307"/>
                      <a:gd name="T76" fmla="*/ 0 h 808981"/>
                      <a:gd name="T77" fmla="*/ 752307 w 752307"/>
                      <a:gd name="T78" fmla="*/ 808981 h 80898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52307" h="808981">
                        <a:moveTo>
                          <a:pt x="511318" y="241017"/>
                        </a:moveTo>
                        <a:cubicBezTo>
                          <a:pt x="490362" y="217963"/>
                          <a:pt x="458929" y="207484"/>
                          <a:pt x="448451" y="178143"/>
                        </a:cubicBezTo>
                        <a:cubicBezTo>
                          <a:pt x="437973" y="148802"/>
                          <a:pt x="450546" y="54491"/>
                          <a:pt x="448451" y="64970"/>
                        </a:cubicBezTo>
                        <a:cubicBezTo>
                          <a:pt x="446356" y="75449"/>
                          <a:pt x="461025" y="220059"/>
                          <a:pt x="435878" y="241017"/>
                        </a:cubicBezTo>
                        <a:cubicBezTo>
                          <a:pt x="410731" y="261975"/>
                          <a:pt x="333195" y="230538"/>
                          <a:pt x="297570" y="190718"/>
                        </a:cubicBezTo>
                        <a:cubicBezTo>
                          <a:pt x="261945" y="150898"/>
                          <a:pt x="224225" y="0"/>
                          <a:pt x="222130" y="2096"/>
                        </a:cubicBezTo>
                        <a:cubicBezTo>
                          <a:pt x="220035" y="4192"/>
                          <a:pt x="301762" y="150898"/>
                          <a:pt x="284997" y="203293"/>
                        </a:cubicBezTo>
                        <a:cubicBezTo>
                          <a:pt x="268233" y="255688"/>
                          <a:pt x="167646" y="310179"/>
                          <a:pt x="121543" y="316466"/>
                        </a:cubicBezTo>
                        <a:cubicBezTo>
                          <a:pt x="75441" y="322753"/>
                          <a:pt x="12573" y="234730"/>
                          <a:pt x="8382" y="241017"/>
                        </a:cubicBezTo>
                        <a:cubicBezTo>
                          <a:pt x="4191" y="247305"/>
                          <a:pt x="96396" y="312275"/>
                          <a:pt x="96396" y="354191"/>
                        </a:cubicBezTo>
                        <a:cubicBezTo>
                          <a:pt x="96396" y="396107"/>
                          <a:pt x="0" y="482035"/>
                          <a:pt x="8382" y="492514"/>
                        </a:cubicBezTo>
                        <a:cubicBezTo>
                          <a:pt x="16764" y="502993"/>
                          <a:pt x="98491" y="402394"/>
                          <a:pt x="146689" y="417065"/>
                        </a:cubicBezTo>
                        <a:cubicBezTo>
                          <a:pt x="194887" y="431736"/>
                          <a:pt x="270327" y="523951"/>
                          <a:pt x="297570" y="580538"/>
                        </a:cubicBezTo>
                        <a:cubicBezTo>
                          <a:pt x="324813" y="637125"/>
                          <a:pt x="301762" y="767065"/>
                          <a:pt x="310144" y="756586"/>
                        </a:cubicBezTo>
                        <a:cubicBezTo>
                          <a:pt x="318526" y="746107"/>
                          <a:pt x="326908" y="563772"/>
                          <a:pt x="347864" y="517664"/>
                        </a:cubicBezTo>
                        <a:cubicBezTo>
                          <a:pt x="368820" y="471556"/>
                          <a:pt x="391871" y="471556"/>
                          <a:pt x="435878" y="479939"/>
                        </a:cubicBezTo>
                        <a:cubicBezTo>
                          <a:pt x="479885" y="488322"/>
                          <a:pt x="572089" y="513472"/>
                          <a:pt x="611905" y="567963"/>
                        </a:cubicBezTo>
                        <a:cubicBezTo>
                          <a:pt x="651721" y="622454"/>
                          <a:pt x="670581" y="808981"/>
                          <a:pt x="674772" y="806885"/>
                        </a:cubicBezTo>
                        <a:cubicBezTo>
                          <a:pt x="678963" y="804789"/>
                          <a:pt x="641243" y="611975"/>
                          <a:pt x="637052" y="555388"/>
                        </a:cubicBezTo>
                        <a:cubicBezTo>
                          <a:pt x="632861" y="498801"/>
                          <a:pt x="630765" y="473651"/>
                          <a:pt x="649625" y="467364"/>
                        </a:cubicBezTo>
                        <a:cubicBezTo>
                          <a:pt x="668485" y="461077"/>
                          <a:pt x="752307" y="528143"/>
                          <a:pt x="750212" y="517664"/>
                        </a:cubicBezTo>
                        <a:cubicBezTo>
                          <a:pt x="748117" y="507185"/>
                          <a:pt x="639147" y="442214"/>
                          <a:pt x="637052" y="404490"/>
                        </a:cubicBezTo>
                        <a:cubicBezTo>
                          <a:pt x="634957" y="366766"/>
                          <a:pt x="748117" y="305988"/>
                          <a:pt x="737639" y="291317"/>
                        </a:cubicBezTo>
                        <a:cubicBezTo>
                          <a:pt x="727161" y="276646"/>
                          <a:pt x="605618" y="329041"/>
                          <a:pt x="574185" y="316466"/>
                        </a:cubicBezTo>
                        <a:cubicBezTo>
                          <a:pt x="542752" y="303891"/>
                          <a:pt x="532274" y="264071"/>
                          <a:pt x="511318" y="241017"/>
                        </a:cubicBezTo>
                        <a:close/>
                      </a:path>
                    </a:pathLst>
                  </a:custGeom>
                  <a:solidFill>
                    <a:srgbClr val="DBEEF4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47" name="Freeform 246">
                    <a:extLst>
                      <a:ext uri="{FF2B5EF4-FFF2-40B4-BE49-F238E27FC236}">
                        <a16:creationId xmlns:a16="http://schemas.microsoft.com/office/drawing/2014/main" id="{9715943D-010E-4D40-9BA4-0490880E53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40936" y="5024421"/>
                    <a:ext cx="357187" cy="373063"/>
                  </a:xfrm>
                  <a:custGeom>
                    <a:avLst/>
                    <a:gdLst>
                      <a:gd name="T0" fmla="*/ 510192 w 752307"/>
                      <a:gd name="T1" fmla="*/ 231204 h 808981"/>
                      <a:gd name="T2" fmla="*/ 447464 w 752307"/>
                      <a:gd name="T3" fmla="*/ 170890 h 808981"/>
                      <a:gd name="T4" fmla="*/ 447464 w 752307"/>
                      <a:gd name="T5" fmla="*/ 62325 h 808981"/>
                      <a:gd name="T6" fmla="*/ 434919 w 752307"/>
                      <a:gd name="T7" fmla="*/ 231204 h 808981"/>
                      <a:gd name="T8" fmla="*/ 296915 w 752307"/>
                      <a:gd name="T9" fmla="*/ 182953 h 808981"/>
                      <a:gd name="T10" fmla="*/ 221641 w 752307"/>
                      <a:gd name="T11" fmla="*/ 2011 h 808981"/>
                      <a:gd name="T12" fmla="*/ 284370 w 752307"/>
                      <a:gd name="T13" fmla="*/ 195016 h 808981"/>
                      <a:gd name="T14" fmla="*/ 121275 w 752307"/>
                      <a:gd name="T15" fmla="*/ 303582 h 808981"/>
                      <a:gd name="T16" fmla="*/ 8364 w 752307"/>
                      <a:gd name="T17" fmla="*/ 231204 h 808981"/>
                      <a:gd name="T18" fmla="*/ 96184 w 752307"/>
                      <a:gd name="T19" fmla="*/ 339771 h 808981"/>
                      <a:gd name="T20" fmla="*/ 8364 w 752307"/>
                      <a:gd name="T21" fmla="*/ 472462 h 808981"/>
                      <a:gd name="T22" fmla="*/ 146366 w 752307"/>
                      <a:gd name="T23" fmla="*/ 400085 h 808981"/>
                      <a:gd name="T24" fmla="*/ 296915 w 752307"/>
                      <a:gd name="T25" fmla="*/ 556903 h 808981"/>
                      <a:gd name="T26" fmla="*/ 309461 w 752307"/>
                      <a:gd name="T27" fmla="*/ 725783 h 808981"/>
                      <a:gd name="T28" fmla="*/ 347098 w 752307"/>
                      <a:gd name="T29" fmla="*/ 496588 h 808981"/>
                      <a:gd name="T30" fmla="*/ 434919 w 752307"/>
                      <a:gd name="T31" fmla="*/ 460399 h 808981"/>
                      <a:gd name="T32" fmla="*/ 610558 w 752307"/>
                      <a:gd name="T33" fmla="*/ 544840 h 808981"/>
                      <a:gd name="T34" fmla="*/ 673287 w 752307"/>
                      <a:gd name="T35" fmla="*/ 774034 h 808981"/>
                      <a:gd name="T36" fmla="*/ 635650 w 752307"/>
                      <a:gd name="T37" fmla="*/ 532777 h 808981"/>
                      <a:gd name="T38" fmla="*/ 648195 w 752307"/>
                      <a:gd name="T39" fmla="*/ 448336 h 808981"/>
                      <a:gd name="T40" fmla="*/ 748561 w 752307"/>
                      <a:gd name="T41" fmla="*/ 496588 h 808981"/>
                      <a:gd name="T42" fmla="*/ 635650 w 752307"/>
                      <a:gd name="T43" fmla="*/ 388022 h 808981"/>
                      <a:gd name="T44" fmla="*/ 736015 w 752307"/>
                      <a:gd name="T45" fmla="*/ 279457 h 808981"/>
                      <a:gd name="T46" fmla="*/ 572921 w 752307"/>
                      <a:gd name="T47" fmla="*/ 303582 h 808981"/>
                      <a:gd name="T48" fmla="*/ 510192 w 752307"/>
                      <a:gd name="T49" fmla="*/ 231204 h 80898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52307"/>
                      <a:gd name="T76" fmla="*/ 0 h 808981"/>
                      <a:gd name="T77" fmla="*/ 752307 w 752307"/>
                      <a:gd name="T78" fmla="*/ 808981 h 80898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52307" h="808981">
                        <a:moveTo>
                          <a:pt x="511318" y="241017"/>
                        </a:moveTo>
                        <a:cubicBezTo>
                          <a:pt x="490362" y="217963"/>
                          <a:pt x="458929" y="207484"/>
                          <a:pt x="448451" y="178143"/>
                        </a:cubicBezTo>
                        <a:cubicBezTo>
                          <a:pt x="437973" y="148802"/>
                          <a:pt x="450546" y="54491"/>
                          <a:pt x="448451" y="64970"/>
                        </a:cubicBezTo>
                        <a:cubicBezTo>
                          <a:pt x="446356" y="75449"/>
                          <a:pt x="461025" y="220059"/>
                          <a:pt x="435878" y="241017"/>
                        </a:cubicBezTo>
                        <a:cubicBezTo>
                          <a:pt x="410731" y="261975"/>
                          <a:pt x="333195" y="230538"/>
                          <a:pt x="297570" y="190718"/>
                        </a:cubicBezTo>
                        <a:cubicBezTo>
                          <a:pt x="261945" y="150898"/>
                          <a:pt x="224225" y="0"/>
                          <a:pt x="222130" y="2096"/>
                        </a:cubicBezTo>
                        <a:cubicBezTo>
                          <a:pt x="220035" y="4192"/>
                          <a:pt x="301762" y="150898"/>
                          <a:pt x="284997" y="203293"/>
                        </a:cubicBezTo>
                        <a:cubicBezTo>
                          <a:pt x="268233" y="255688"/>
                          <a:pt x="167646" y="310179"/>
                          <a:pt x="121543" y="316466"/>
                        </a:cubicBezTo>
                        <a:cubicBezTo>
                          <a:pt x="75441" y="322753"/>
                          <a:pt x="12573" y="234730"/>
                          <a:pt x="8382" y="241017"/>
                        </a:cubicBezTo>
                        <a:cubicBezTo>
                          <a:pt x="4191" y="247305"/>
                          <a:pt x="96396" y="312275"/>
                          <a:pt x="96396" y="354191"/>
                        </a:cubicBezTo>
                        <a:cubicBezTo>
                          <a:pt x="96396" y="396107"/>
                          <a:pt x="0" y="482035"/>
                          <a:pt x="8382" y="492514"/>
                        </a:cubicBezTo>
                        <a:cubicBezTo>
                          <a:pt x="16764" y="502993"/>
                          <a:pt x="98491" y="402394"/>
                          <a:pt x="146689" y="417065"/>
                        </a:cubicBezTo>
                        <a:cubicBezTo>
                          <a:pt x="194887" y="431736"/>
                          <a:pt x="270327" y="523951"/>
                          <a:pt x="297570" y="580538"/>
                        </a:cubicBezTo>
                        <a:cubicBezTo>
                          <a:pt x="324813" y="637125"/>
                          <a:pt x="301762" y="767065"/>
                          <a:pt x="310144" y="756586"/>
                        </a:cubicBezTo>
                        <a:cubicBezTo>
                          <a:pt x="318526" y="746107"/>
                          <a:pt x="326908" y="563772"/>
                          <a:pt x="347864" y="517664"/>
                        </a:cubicBezTo>
                        <a:cubicBezTo>
                          <a:pt x="368820" y="471556"/>
                          <a:pt x="391871" y="471556"/>
                          <a:pt x="435878" y="479939"/>
                        </a:cubicBezTo>
                        <a:cubicBezTo>
                          <a:pt x="479885" y="488322"/>
                          <a:pt x="572089" y="513472"/>
                          <a:pt x="611905" y="567963"/>
                        </a:cubicBezTo>
                        <a:cubicBezTo>
                          <a:pt x="651721" y="622454"/>
                          <a:pt x="670581" y="808981"/>
                          <a:pt x="674772" y="806885"/>
                        </a:cubicBezTo>
                        <a:cubicBezTo>
                          <a:pt x="678963" y="804789"/>
                          <a:pt x="641243" y="611975"/>
                          <a:pt x="637052" y="555388"/>
                        </a:cubicBezTo>
                        <a:cubicBezTo>
                          <a:pt x="632861" y="498801"/>
                          <a:pt x="630765" y="473651"/>
                          <a:pt x="649625" y="467364"/>
                        </a:cubicBezTo>
                        <a:cubicBezTo>
                          <a:pt x="668485" y="461077"/>
                          <a:pt x="752307" y="528143"/>
                          <a:pt x="750212" y="517664"/>
                        </a:cubicBezTo>
                        <a:cubicBezTo>
                          <a:pt x="748117" y="507185"/>
                          <a:pt x="639147" y="442214"/>
                          <a:pt x="637052" y="404490"/>
                        </a:cubicBezTo>
                        <a:cubicBezTo>
                          <a:pt x="634957" y="366766"/>
                          <a:pt x="748117" y="305988"/>
                          <a:pt x="737639" y="291317"/>
                        </a:cubicBezTo>
                        <a:cubicBezTo>
                          <a:pt x="727161" y="276646"/>
                          <a:pt x="605618" y="329041"/>
                          <a:pt x="574185" y="316466"/>
                        </a:cubicBezTo>
                        <a:cubicBezTo>
                          <a:pt x="542752" y="303891"/>
                          <a:pt x="532274" y="264071"/>
                          <a:pt x="511318" y="241017"/>
                        </a:cubicBezTo>
                        <a:close/>
                      </a:path>
                    </a:pathLst>
                  </a:custGeom>
                  <a:solidFill>
                    <a:srgbClr val="DBEEF4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</p:grpSp>
      </p:grpSp>
      <p:grpSp>
        <p:nvGrpSpPr>
          <p:cNvPr id="14" name="Group 13"/>
          <p:cNvGrpSpPr/>
          <p:nvPr/>
        </p:nvGrpSpPr>
        <p:grpSpPr>
          <a:xfrm>
            <a:off x="3413340" y="3125339"/>
            <a:ext cx="1338312" cy="1479071"/>
            <a:chOff x="1772111" y="3160801"/>
            <a:chExt cx="1737734" cy="177993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AF41A78-DB2F-AD4E-805D-A5355E917BCF}"/>
                </a:ext>
              </a:extLst>
            </p:cNvPr>
            <p:cNvSpPr/>
            <p:nvPr/>
          </p:nvSpPr>
          <p:spPr>
            <a:xfrm rot="18129008">
              <a:off x="1953022" y="3455164"/>
              <a:ext cx="544773" cy="356161"/>
            </a:xfrm>
            <a:custGeom>
              <a:avLst/>
              <a:gdLst>
                <a:gd name="connsiteX0" fmla="*/ 435596 w 1464603"/>
                <a:gd name="connsiteY0" fmla="*/ 352567 h 869033"/>
                <a:gd name="connsiteX1" fmla="*/ 43711 w 1464603"/>
                <a:gd name="connsiteY1" fmla="*/ 232824 h 869033"/>
                <a:gd name="connsiteX2" fmla="*/ 43711 w 1464603"/>
                <a:gd name="connsiteY2" fmla="*/ 319910 h 869033"/>
                <a:gd name="connsiteX3" fmla="*/ 348511 w 1464603"/>
                <a:gd name="connsiteY3" fmla="*/ 428767 h 869033"/>
                <a:gd name="connsiteX4" fmla="*/ 76368 w 1464603"/>
                <a:gd name="connsiteY4" fmla="*/ 450538 h 869033"/>
                <a:gd name="connsiteX5" fmla="*/ 168 w 1464603"/>
                <a:gd name="connsiteY5" fmla="*/ 494081 h 869033"/>
                <a:gd name="connsiteX6" fmla="*/ 87254 w 1464603"/>
                <a:gd name="connsiteY6" fmla="*/ 537624 h 869033"/>
                <a:gd name="connsiteX7" fmla="*/ 413825 w 1464603"/>
                <a:gd name="connsiteY7" fmla="*/ 526738 h 869033"/>
                <a:gd name="connsiteX8" fmla="*/ 816596 w 1464603"/>
                <a:gd name="connsiteY8" fmla="*/ 635595 h 869033"/>
                <a:gd name="connsiteX9" fmla="*/ 1143168 w 1464603"/>
                <a:gd name="connsiteY9" fmla="*/ 853310 h 869033"/>
                <a:gd name="connsiteX10" fmla="*/ 1197596 w 1464603"/>
                <a:gd name="connsiteY10" fmla="*/ 842424 h 869033"/>
                <a:gd name="connsiteX11" fmla="*/ 1110511 w 1464603"/>
                <a:gd name="connsiteY11" fmla="*/ 766224 h 869033"/>
                <a:gd name="connsiteX12" fmla="*/ 914568 w 1464603"/>
                <a:gd name="connsiteY12" fmla="*/ 624710 h 869033"/>
                <a:gd name="connsiteX13" fmla="*/ 1426196 w 1464603"/>
                <a:gd name="connsiteY13" fmla="*/ 657367 h 869033"/>
                <a:gd name="connsiteX14" fmla="*/ 1371768 w 1464603"/>
                <a:gd name="connsiteY14" fmla="*/ 581167 h 869033"/>
                <a:gd name="connsiteX15" fmla="*/ 925454 w 1464603"/>
                <a:gd name="connsiteY15" fmla="*/ 559395 h 869033"/>
                <a:gd name="connsiteX16" fmla="*/ 773054 w 1464603"/>
                <a:gd name="connsiteY16" fmla="*/ 483195 h 869033"/>
                <a:gd name="connsiteX17" fmla="*/ 1273796 w 1464603"/>
                <a:gd name="connsiteY17" fmla="*/ 428767 h 869033"/>
                <a:gd name="connsiteX18" fmla="*/ 1241139 w 1464603"/>
                <a:gd name="connsiteY18" fmla="*/ 363452 h 869033"/>
                <a:gd name="connsiteX19" fmla="*/ 685968 w 1464603"/>
                <a:gd name="connsiteY19" fmla="*/ 428767 h 869033"/>
                <a:gd name="connsiteX20" fmla="*/ 751282 w 1464603"/>
                <a:gd name="connsiteY20" fmla="*/ 178395 h 869033"/>
                <a:gd name="connsiteX21" fmla="*/ 642425 w 1464603"/>
                <a:gd name="connsiteY21" fmla="*/ 4224 h 869033"/>
                <a:gd name="connsiteX22" fmla="*/ 587996 w 1464603"/>
                <a:gd name="connsiteY22" fmla="*/ 58652 h 869033"/>
                <a:gd name="connsiteX23" fmla="*/ 685968 w 1464603"/>
                <a:gd name="connsiteY23" fmla="*/ 113081 h 869033"/>
                <a:gd name="connsiteX24" fmla="*/ 653311 w 1464603"/>
                <a:gd name="connsiteY24" fmla="*/ 276367 h 869033"/>
                <a:gd name="connsiteX25" fmla="*/ 566225 w 1464603"/>
                <a:gd name="connsiteY25" fmla="*/ 341681 h 869033"/>
                <a:gd name="connsiteX26" fmla="*/ 435596 w 1464603"/>
                <a:gd name="connsiteY26" fmla="*/ 352567 h 86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4603" h="869033">
                  <a:moveTo>
                    <a:pt x="435596" y="352567"/>
                  </a:moveTo>
                  <a:cubicBezTo>
                    <a:pt x="348510" y="334424"/>
                    <a:pt x="109025" y="238267"/>
                    <a:pt x="43711" y="232824"/>
                  </a:cubicBezTo>
                  <a:cubicBezTo>
                    <a:pt x="-21603" y="227381"/>
                    <a:pt x="-7089" y="287253"/>
                    <a:pt x="43711" y="319910"/>
                  </a:cubicBezTo>
                  <a:cubicBezTo>
                    <a:pt x="94511" y="352567"/>
                    <a:pt x="343068" y="406996"/>
                    <a:pt x="348511" y="428767"/>
                  </a:cubicBezTo>
                  <a:cubicBezTo>
                    <a:pt x="353954" y="450538"/>
                    <a:pt x="134425" y="439652"/>
                    <a:pt x="76368" y="450538"/>
                  </a:cubicBezTo>
                  <a:cubicBezTo>
                    <a:pt x="18311" y="461424"/>
                    <a:pt x="-1646" y="479567"/>
                    <a:pt x="168" y="494081"/>
                  </a:cubicBezTo>
                  <a:cubicBezTo>
                    <a:pt x="1982" y="508595"/>
                    <a:pt x="18311" y="532181"/>
                    <a:pt x="87254" y="537624"/>
                  </a:cubicBezTo>
                  <a:cubicBezTo>
                    <a:pt x="156197" y="543067"/>
                    <a:pt x="292268" y="510410"/>
                    <a:pt x="413825" y="526738"/>
                  </a:cubicBezTo>
                  <a:cubicBezTo>
                    <a:pt x="535382" y="543066"/>
                    <a:pt x="695039" y="581166"/>
                    <a:pt x="816596" y="635595"/>
                  </a:cubicBezTo>
                  <a:cubicBezTo>
                    <a:pt x="938153" y="690024"/>
                    <a:pt x="1079668" y="818839"/>
                    <a:pt x="1143168" y="853310"/>
                  </a:cubicBezTo>
                  <a:cubicBezTo>
                    <a:pt x="1206668" y="887782"/>
                    <a:pt x="1203039" y="856938"/>
                    <a:pt x="1197596" y="842424"/>
                  </a:cubicBezTo>
                  <a:cubicBezTo>
                    <a:pt x="1192153" y="827910"/>
                    <a:pt x="1157682" y="802510"/>
                    <a:pt x="1110511" y="766224"/>
                  </a:cubicBezTo>
                  <a:cubicBezTo>
                    <a:pt x="1063340" y="729938"/>
                    <a:pt x="861954" y="642853"/>
                    <a:pt x="914568" y="624710"/>
                  </a:cubicBezTo>
                  <a:cubicBezTo>
                    <a:pt x="967182" y="606567"/>
                    <a:pt x="1349996" y="664624"/>
                    <a:pt x="1426196" y="657367"/>
                  </a:cubicBezTo>
                  <a:cubicBezTo>
                    <a:pt x="1502396" y="650110"/>
                    <a:pt x="1455225" y="597496"/>
                    <a:pt x="1371768" y="581167"/>
                  </a:cubicBezTo>
                  <a:cubicBezTo>
                    <a:pt x="1288311" y="564838"/>
                    <a:pt x="1025240" y="575724"/>
                    <a:pt x="925454" y="559395"/>
                  </a:cubicBezTo>
                  <a:cubicBezTo>
                    <a:pt x="825668" y="543066"/>
                    <a:pt x="714997" y="504966"/>
                    <a:pt x="773054" y="483195"/>
                  </a:cubicBezTo>
                  <a:cubicBezTo>
                    <a:pt x="831111" y="461424"/>
                    <a:pt x="1195782" y="448724"/>
                    <a:pt x="1273796" y="428767"/>
                  </a:cubicBezTo>
                  <a:cubicBezTo>
                    <a:pt x="1351810" y="408810"/>
                    <a:pt x="1339110" y="363452"/>
                    <a:pt x="1241139" y="363452"/>
                  </a:cubicBezTo>
                  <a:cubicBezTo>
                    <a:pt x="1143168" y="363452"/>
                    <a:pt x="767611" y="459610"/>
                    <a:pt x="685968" y="428767"/>
                  </a:cubicBezTo>
                  <a:cubicBezTo>
                    <a:pt x="604325" y="397924"/>
                    <a:pt x="758539" y="249152"/>
                    <a:pt x="751282" y="178395"/>
                  </a:cubicBezTo>
                  <a:cubicBezTo>
                    <a:pt x="744025" y="107638"/>
                    <a:pt x="669639" y="24181"/>
                    <a:pt x="642425" y="4224"/>
                  </a:cubicBezTo>
                  <a:cubicBezTo>
                    <a:pt x="615211" y="-15733"/>
                    <a:pt x="580739" y="40509"/>
                    <a:pt x="587996" y="58652"/>
                  </a:cubicBezTo>
                  <a:cubicBezTo>
                    <a:pt x="595253" y="76795"/>
                    <a:pt x="675082" y="76795"/>
                    <a:pt x="685968" y="113081"/>
                  </a:cubicBezTo>
                  <a:cubicBezTo>
                    <a:pt x="696854" y="149367"/>
                    <a:pt x="673268" y="238267"/>
                    <a:pt x="653311" y="276367"/>
                  </a:cubicBezTo>
                  <a:cubicBezTo>
                    <a:pt x="633354" y="314467"/>
                    <a:pt x="598882" y="327167"/>
                    <a:pt x="566225" y="341681"/>
                  </a:cubicBezTo>
                  <a:cubicBezTo>
                    <a:pt x="533568" y="356195"/>
                    <a:pt x="522682" y="370710"/>
                    <a:pt x="435596" y="352567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solidFill>
                  <a:prstClr val="white"/>
                </a:solidFill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A844E1B-0A8A-3844-B720-21FD9EDC8BBF}"/>
                </a:ext>
              </a:extLst>
            </p:cNvPr>
            <p:cNvSpPr/>
            <p:nvPr/>
          </p:nvSpPr>
          <p:spPr>
            <a:xfrm rot="18129008">
              <a:off x="2317959" y="3408773"/>
              <a:ext cx="527780" cy="351350"/>
            </a:xfrm>
            <a:custGeom>
              <a:avLst/>
              <a:gdLst>
                <a:gd name="connsiteX0" fmla="*/ 435596 w 1464603"/>
                <a:gd name="connsiteY0" fmla="*/ 352567 h 869033"/>
                <a:gd name="connsiteX1" fmla="*/ 43711 w 1464603"/>
                <a:gd name="connsiteY1" fmla="*/ 232824 h 869033"/>
                <a:gd name="connsiteX2" fmla="*/ 43711 w 1464603"/>
                <a:gd name="connsiteY2" fmla="*/ 319910 h 869033"/>
                <a:gd name="connsiteX3" fmla="*/ 348511 w 1464603"/>
                <a:gd name="connsiteY3" fmla="*/ 428767 h 869033"/>
                <a:gd name="connsiteX4" fmla="*/ 76368 w 1464603"/>
                <a:gd name="connsiteY4" fmla="*/ 450538 h 869033"/>
                <a:gd name="connsiteX5" fmla="*/ 168 w 1464603"/>
                <a:gd name="connsiteY5" fmla="*/ 494081 h 869033"/>
                <a:gd name="connsiteX6" fmla="*/ 87254 w 1464603"/>
                <a:gd name="connsiteY6" fmla="*/ 537624 h 869033"/>
                <a:gd name="connsiteX7" fmla="*/ 413825 w 1464603"/>
                <a:gd name="connsiteY7" fmla="*/ 526738 h 869033"/>
                <a:gd name="connsiteX8" fmla="*/ 816596 w 1464603"/>
                <a:gd name="connsiteY8" fmla="*/ 635595 h 869033"/>
                <a:gd name="connsiteX9" fmla="*/ 1143168 w 1464603"/>
                <a:gd name="connsiteY9" fmla="*/ 853310 h 869033"/>
                <a:gd name="connsiteX10" fmla="*/ 1197596 w 1464603"/>
                <a:gd name="connsiteY10" fmla="*/ 842424 h 869033"/>
                <a:gd name="connsiteX11" fmla="*/ 1110511 w 1464603"/>
                <a:gd name="connsiteY11" fmla="*/ 766224 h 869033"/>
                <a:gd name="connsiteX12" fmla="*/ 914568 w 1464603"/>
                <a:gd name="connsiteY12" fmla="*/ 624710 h 869033"/>
                <a:gd name="connsiteX13" fmla="*/ 1426196 w 1464603"/>
                <a:gd name="connsiteY13" fmla="*/ 657367 h 869033"/>
                <a:gd name="connsiteX14" fmla="*/ 1371768 w 1464603"/>
                <a:gd name="connsiteY14" fmla="*/ 581167 h 869033"/>
                <a:gd name="connsiteX15" fmla="*/ 925454 w 1464603"/>
                <a:gd name="connsiteY15" fmla="*/ 559395 h 869033"/>
                <a:gd name="connsiteX16" fmla="*/ 773054 w 1464603"/>
                <a:gd name="connsiteY16" fmla="*/ 483195 h 869033"/>
                <a:gd name="connsiteX17" fmla="*/ 1273796 w 1464603"/>
                <a:gd name="connsiteY17" fmla="*/ 428767 h 869033"/>
                <a:gd name="connsiteX18" fmla="*/ 1241139 w 1464603"/>
                <a:gd name="connsiteY18" fmla="*/ 363452 h 869033"/>
                <a:gd name="connsiteX19" fmla="*/ 685968 w 1464603"/>
                <a:gd name="connsiteY19" fmla="*/ 428767 h 869033"/>
                <a:gd name="connsiteX20" fmla="*/ 751282 w 1464603"/>
                <a:gd name="connsiteY20" fmla="*/ 178395 h 869033"/>
                <a:gd name="connsiteX21" fmla="*/ 642425 w 1464603"/>
                <a:gd name="connsiteY21" fmla="*/ 4224 h 869033"/>
                <a:gd name="connsiteX22" fmla="*/ 587996 w 1464603"/>
                <a:gd name="connsiteY22" fmla="*/ 58652 h 869033"/>
                <a:gd name="connsiteX23" fmla="*/ 685968 w 1464603"/>
                <a:gd name="connsiteY23" fmla="*/ 113081 h 869033"/>
                <a:gd name="connsiteX24" fmla="*/ 653311 w 1464603"/>
                <a:gd name="connsiteY24" fmla="*/ 276367 h 869033"/>
                <a:gd name="connsiteX25" fmla="*/ 566225 w 1464603"/>
                <a:gd name="connsiteY25" fmla="*/ 341681 h 869033"/>
                <a:gd name="connsiteX26" fmla="*/ 435596 w 1464603"/>
                <a:gd name="connsiteY26" fmla="*/ 352567 h 86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4603" h="869033">
                  <a:moveTo>
                    <a:pt x="435596" y="352567"/>
                  </a:moveTo>
                  <a:cubicBezTo>
                    <a:pt x="348510" y="334424"/>
                    <a:pt x="109025" y="238267"/>
                    <a:pt x="43711" y="232824"/>
                  </a:cubicBezTo>
                  <a:cubicBezTo>
                    <a:pt x="-21603" y="227381"/>
                    <a:pt x="-7089" y="287253"/>
                    <a:pt x="43711" y="319910"/>
                  </a:cubicBezTo>
                  <a:cubicBezTo>
                    <a:pt x="94511" y="352567"/>
                    <a:pt x="343068" y="406996"/>
                    <a:pt x="348511" y="428767"/>
                  </a:cubicBezTo>
                  <a:cubicBezTo>
                    <a:pt x="353954" y="450538"/>
                    <a:pt x="134425" y="439652"/>
                    <a:pt x="76368" y="450538"/>
                  </a:cubicBezTo>
                  <a:cubicBezTo>
                    <a:pt x="18311" y="461424"/>
                    <a:pt x="-1646" y="479567"/>
                    <a:pt x="168" y="494081"/>
                  </a:cubicBezTo>
                  <a:cubicBezTo>
                    <a:pt x="1982" y="508595"/>
                    <a:pt x="18311" y="532181"/>
                    <a:pt x="87254" y="537624"/>
                  </a:cubicBezTo>
                  <a:cubicBezTo>
                    <a:pt x="156197" y="543067"/>
                    <a:pt x="292268" y="510410"/>
                    <a:pt x="413825" y="526738"/>
                  </a:cubicBezTo>
                  <a:cubicBezTo>
                    <a:pt x="535382" y="543066"/>
                    <a:pt x="695039" y="581166"/>
                    <a:pt x="816596" y="635595"/>
                  </a:cubicBezTo>
                  <a:cubicBezTo>
                    <a:pt x="938153" y="690024"/>
                    <a:pt x="1079668" y="818839"/>
                    <a:pt x="1143168" y="853310"/>
                  </a:cubicBezTo>
                  <a:cubicBezTo>
                    <a:pt x="1206668" y="887782"/>
                    <a:pt x="1203039" y="856938"/>
                    <a:pt x="1197596" y="842424"/>
                  </a:cubicBezTo>
                  <a:cubicBezTo>
                    <a:pt x="1192153" y="827910"/>
                    <a:pt x="1157682" y="802510"/>
                    <a:pt x="1110511" y="766224"/>
                  </a:cubicBezTo>
                  <a:cubicBezTo>
                    <a:pt x="1063340" y="729938"/>
                    <a:pt x="861954" y="642853"/>
                    <a:pt x="914568" y="624710"/>
                  </a:cubicBezTo>
                  <a:cubicBezTo>
                    <a:pt x="967182" y="606567"/>
                    <a:pt x="1349996" y="664624"/>
                    <a:pt x="1426196" y="657367"/>
                  </a:cubicBezTo>
                  <a:cubicBezTo>
                    <a:pt x="1502396" y="650110"/>
                    <a:pt x="1455225" y="597496"/>
                    <a:pt x="1371768" y="581167"/>
                  </a:cubicBezTo>
                  <a:cubicBezTo>
                    <a:pt x="1288311" y="564838"/>
                    <a:pt x="1025240" y="575724"/>
                    <a:pt x="925454" y="559395"/>
                  </a:cubicBezTo>
                  <a:cubicBezTo>
                    <a:pt x="825668" y="543066"/>
                    <a:pt x="714997" y="504966"/>
                    <a:pt x="773054" y="483195"/>
                  </a:cubicBezTo>
                  <a:cubicBezTo>
                    <a:pt x="831111" y="461424"/>
                    <a:pt x="1195782" y="448724"/>
                    <a:pt x="1273796" y="428767"/>
                  </a:cubicBezTo>
                  <a:cubicBezTo>
                    <a:pt x="1351810" y="408810"/>
                    <a:pt x="1339110" y="363452"/>
                    <a:pt x="1241139" y="363452"/>
                  </a:cubicBezTo>
                  <a:cubicBezTo>
                    <a:pt x="1143168" y="363452"/>
                    <a:pt x="767611" y="459610"/>
                    <a:pt x="685968" y="428767"/>
                  </a:cubicBezTo>
                  <a:cubicBezTo>
                    <a:pt x="604325" y="397924"/>
                    <a:pt x="758539" y="249152"/>
                    <a:pt x="751282" y="178395"/>
                  </a:cubicBezTo>
                  <a:cubicBezTo>
                    <a:pt x="744025" y="107638"/>
                    <a:pt x="669639" y="24181"/>
                    <a:pt x="642425" y="4224"/>
                  </a:cubicBezTo>
                  <a:cubicBezTo>
                    <a:pt x="615211" y="-15733"/>
                    <a:pt x="580739" y="40509"/>
                    <a:pt x="587996" y="58652"/>
                  </a:cubicBezTo>
                  <a:cubicBezTo>
                    <a:pt x="595253" y="76795"/>
                    <a:pt x="675082" y="76795"/>
                    <a:pt x="685968" y="113081"/>
                  </a:cubicBezTo>
                  <a:cubicBezTo>
                    <a:pt x="696854" y="149367"/>
                    <a:pt x="673268" y="238267"/>
                    <a:pt x="653311" y="276367"/>
                  </a:cubicBezTo>
                  <a:cubicBezTo>
                    <a:pt x="633354" y="314467"/>
                    <a:pt x="598882" y="327167"/>
                    <a:pt x="566225" y="341681"/>
                  </a:cubicBezTo>
                  <a:cubicBezTo>
                    <a:pt x="533568" y="356195"/>
                    <a:pt x="522682" y="370710"/>
                    <a:pt x="435596" y="352567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solidFill>
                  <a:prstClr val="white"/>
                </a:solidFill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8A7D23F-6F1C-334F-8601-BACE5FE45686}"/>
                </a:ext>
              </a:extLst>
            </p:cNvPr>
            <p:cNvSpPr/>
            <p:nvPr/>
          </p:nvSpPr>
          <p:spPr>
            <a:xfrm rot="18129008">
              <a:off x="2416957" y="4490271"/>
              <a:ext cx="544773" cy="356161"/>
            </a:xfrm>
            <a:custGeom>
              <a:avLst/>
              <a:gdLst>
                <a:gd name="connsiteX0" fmla="*/ 435596 w 1464603"/>
                <a:gd name="connsiteY0" fmla="*/ 352567 h 869033"/>
                <a:gd name="connsiteX1" fmla="*/ 43711 w 1464603"/>
                <a:gd name="connsiteY1" fmla="*/ 232824 h 869033"/>
                <a:gd name="connsiteX2" fmla="*/ 43711 w 1464603"/>
                <a:gd name="connsiteY2" fmla="*/ 319910 h 869033"/>
                <a:gd name="connsiteX3" fmla="*/ 348511 w 1464603"/>
                <a:gd name="connsiteY3" fmla="*/ 428767 h 869033"/>
                <a:gd name="connsiteX4" fmla="*/ 76368 w 1464603"/>
                <a:gd name="connsiteY4" fmla="*/ 450538 h 869033"/>
                <a:gd name="connsiteX5" fmla="*/ 168 w 1464603"/>
                <a:gd name="connsiteY5" fmla="*/ 494081 h 869033"/>
                <a:gd name="connsiteX6" fmla="*/ 87254 w 1464603"/>
                <a:gd name="connsiteY6" fmla="*/ 537624 h 869033"/>
                <a:gd name="connsiteX7" fmla="*/ 413825 w 1464603"/>
                <a:gd name="connsiteY7" fmla="*/ 526738 h 869033"/>
                <a:gd name="connsiteX8" fmla="*/ 816596 w 1464603"/>
                <a:gd name="connsiteY8" fmla="*/ 635595 h 869033"/>
                <a:gd name="connsiteX9" fmla="*/ 1143168 w 1464603"/>
                <a:gd name="connsiteY9" fmla="*/ 853310 h 869033"/>
                <a:gd name="connsiteX10" fmla="*/ 1197596 w 1464603"/>
                <a:gd name="connsiteY10" fmla="*/ 842424 h 869033"/>
                <a:gd name="connsiteX11" fmla="*/ 1110511 w 1464603"/>
                <a:gd name="connsiteY11" fmla="*/ 766224 h 869033"/>
                <a:gd name="connsiteX12" fmla="*/ 914568 w 1464603"/>
                <a:gd name="connsiteY12" fmla="*/ 624710 h 869033"/>
                <a:gd name="connsiteX13" fmla="*/ 1426196 w 1464603"/>
                <a:gd name="connsiteY13" fmla="*/ 657367 h 869033"/>
                <a:gd name="connsiteX14" fmla="*/ 1371768 w 1464603"/>
                <a:gd name="connsiteY14" fmla="*/ 581167 h 869033"/>
                <a:gd name="connsiteX15" fmla="*/ 925454 w 1464603"/>
                <a:gd name="connsiteY15" fmla="*/ 559395 h 869033"/>
                <a:gd name="connsiteX16" fmla="*/ 773054 w 1464603"/>
                <a:gd name="connsiteY16" fmla="*/ 483195 h 869033"/>
                <a:gd name="connsiteX17" fmla="*/ 1273796 w 1464603"/>
                <a:gd name="connsiteY17" fmla="*/ 428767 h 869033"/>
                <a:gd name="connsiteX18" fmla="*/ 1241139 w 1464603"/>
                <a:gd name="connsiteY18" fmla="*/ 363452 h 869033"/>
                <a:gd name="connsiteX19" fmla="*/ 685968 w 1464603"/>
                <a:gd name="connsiteY19" fmla="*/ 428767 h 869033"/>
                <a:gd name="connsiteX20" fmla="*/ 751282 w 1464603"/>
                <a:gd name="connsiteY20" fmla="*/ 178395 h 869033"/>
                <a:gd name="connsiteX21" fmla="*/ 642425 w 1464603"/>
                <a:gd name="connsiteY21" fmla="*/ 4224 h 869033"/>
                <a:gd name="connsiteX22" fmla="*/ 587996 w 1464603"/>
                <a:gd name="connsiteY22" fmla="*/ 58652 h 869033"/>
                <a:gd name="connsiteX23" fmla="*/ 685968 w 1464603"/>
                <a:gd name="connsiteY23" fmla="*/ 113081 h 869033"/>
                <a:gd name="connsiteX24" fmla="*/ 653311 w 1464603"/>
                <a:gd name="connsiteY24" fmla="*/ 276367 h 869033"/>
                <a:gd name="connsiteX25" fmla="*/ 566225 w 1464603"/>
                <a:gd name="connsiteY25" fmla="*/ 341681 h 869033"/>
                <a:gd name="connsiteX26" fmla="*/ 435596 w 1464603"/>
                <a:gd name="connsiteY26" fmla="*/ 352567 h 86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4603" h="869033">
                  <a:moveTo>
                    <a:pt x="435596" y="352567"/>
                  </a:moveTo>
                  <a:cubicBezTo>
                    <a:pt x="348510" y="334424"/>
                    <a:pt x="109025" y="238267"/>
                    <a:pt x="43711" y="232824"/>
                  </a:cubicBezTo>
                  <a:cubicBezTo>
                    <a:pt x="-21603" y="227381"/>
                    <a:pt x="-7089" y="287253"/>
                    <a:pt x="43711" y="319910"/>
                  </a:cubicBezTo>
                  <a:cubicBezTo>
                    <a:pt x="94511" y="352567"/>
                    <a:pt x="343068" y="406996"/>
                    <a:pt x="348511" y="428767"/>
                  </a:cubicBezTo>
                  <a:cubicBezTo>
                    <a:pt x="353954" y="450538"/>
                    <a:pt x="134425" y="439652"/>
                    <a:pt x="76368" y="450538"/>
                  </a:cubicBezTo>
                  <a:cubicBezTo>
                    <a:pt x="18311" y="461424"/>
                    <a:pt x="-1646" y="479567"/>
                    <a:pt x="168" y="494081"/>
                  </a:cubicBezTo>
                  <a:cubicBezTo>
                    <a:pt x="1982" y="508595"/>
                    <a:pt x="18311" y="532181"/>
                    <a:pt x="87254" y="537624"/>
                  </a:cubicBezTo>
                  <a:cubicBezTo>
                    <a:pt x="156197" y="543067"/>
                    <a:pt x="292268" y="510410"/>
                    <a:pt x="413825" y="526738"/>
                  </a:cubicBezTo>
                  <a:cubicBezTo>
                    <a:pt x="535382" y="543066"/>
                    <a:pt x="695039" y="581166"/>
                    <a:pt x="816596" y="635595"/>
                  </a:cubicBezTo>
                  <a:cubicBezTo>
                    <a:pt x="938153" y="690024"/>
                    <a:pt x="1079668" y="818839"/>
                    <a:pt x="1143168" y="853310"/>
                  </a:cubicBezTo>
                  <a:cubicBezTo>
                    <a:pt x="1206668" y="887782"/>
                    <a:pt x="1203039" y="856938"/>
                    <a:pt x="1197596" y="842424"/>
                  </a:cubicBezTo>
                  <a:cubicBezTo>
                    <a:pt x="1192153" y="827910"/>
                    <a:pt x="1157682" y="802510"/>
                    <a:pt x="1110511" y="766224"/>
                  </a:cubicBezTo>
                  <a:cubicBezTo>
                    <a:pt x="1063340" y="729938"/>
                    <a:pt x="861954" y="642853"/>
                    <a:pt x="914568" y="624710"/>
                  </a:cubicBezTo>
                  <a:cubicBezTo>
                    <a:pt x="967182" y="606567"/>
                    <a:pt x="1349996" y="664624"/>
                    <a:pt x="1426196" y="657367"/>
                  </a:cubicBezTo>
                  <a:cubicBezTo>
                    <a:pt x="1502396" y="650110"/>
                    <a:pt x="1455225" y="597496"/>
                    <a:pt x="1371768" y="581167"/>
                  </a:cubicBezTo>
                  <a:cubicBezTo>
                    <a:pt x="1288311" y="564838"/>
                    <a:pt x="1025240" y="575724"/>
                    <a:pt x="925454" y="559395"/>
                  </a:cubicBezTo>
                  <a:cubicBezTo>
                    <a:pt x="825668" y="543066"/>
                    <a:pt x="714997" y="504966"/>
                    <a:pt x="773054" y="483195"/>
                  </a:cubicBezTo>
                  <a:cubicBezTo>
                    <a:pt x="831111" y="461424"/>
                    <a:pt x="1195782" y="448724"/>
                    <a:pt x="1273796" y="428767"/>
                  </a:cubicBezTo>
                  <a:cubicBezTo>
                    <a:pt x="1351810" y="408810"/>
                    <a:pt x="1339110" y="363452"/>
                    <a:pt x="1241139" y="363452"/>
                  </a:cubicBezTo>
                  <a:cubicBezTo>
                    <a:pt x="1143168" y="363452"/>
                    <a:pt x="767611" y="459610"/>
                    <a:pt x="685968" y="428767"/>
                  </a:cubicBezTo>
                  <a:cubicBezTo>
                    <a:pt x="604325" y="397924"/>
                    <a:pt x="758539" y="249152"/>
                    <a:pt x="751282" y="178395"/>
                  </a:cubicBezTo>
                  <a:cubicBezTo>
                    <a:pt x="744025" y="107638"/>
                    <a:pt x="669639" y="24181"/>
                    <a:pt x="642425" y="4224"/>
                  </a:cubicBezTo>
                  <a:cubicBezTo>
                    <a:pt x="615211" y="-15733"/>
                    <a:pt x="580739" y="40509"/>
                    <a:pt x="587996" y="58652"/>
                  </a:cubicBezTo>
                  <a:cubicBezTo>
                    <a:pt x="595253" y="76795"/>
                    <a:pt x="675082" y="76795"/>
                    <a:pt x="685968" y="113081"/>
                  </a:cubicBezTo>
                  <a:cubicBezTo>
                    <a:pt x="696854" y="149367"/>
                    <a:pt x="673268" y="238267"/>
                    <a:pt x="653311" y="276367"/>
                  </a:cubicBezTo>
                  <a:cubicBezTo>
                    <a:pt x="633354" y="314467"/>
                    <a:pt x="598882" y="327167"/>
                    <a:pt x="566225" y="341681"/>
                  </a:cubicBezTo>
                  <a:cubicBezTo>
                    <a:pt x="533568" y="356195"/>
                    <a:pt x="522682" y="370710"/>
                    <a:pt x="435596" y="352567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solidFill>
                  <a:prstClr val="white"/>
                </a:solidFill>
              </a:endParaRPr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21B27CF6-5FFA-3944-93C8-7675FEB9F9ED}"/>
                </a:ext>
              </a:extLst>
            </p:cNvPr>
            <p:cNvSpPr/>
            <p:nvPr/>
          </p:nvSpPr>
          <p:spPr>
            <a:xfrm rot="18129008">
              <a:off x="1683896" y="3893235"/>
              <a:ext cx="527780" cy="351350"/>
            </a:xfrm>
            <a:custGeom>
              <a:avLst/>
              <a:gdLst>
                <a:gd name="connsiteX0" fmla="*/ 435596 w 1464603"/>
                <a:gd name="connsiteY0" fmla="*/ 352567 h 869033"/>
                <a:gd name="connsiteX1" fmla="*/ 43711 w 1464603"/>
                <a:gd name="connsiteY1" fmla="*/ 232824 h 869033"/>
                <a:gd name="connsiteX2" fmla="*/ 43711 w 1464603"/>
                <a:gd name="connsiteY2" fmla="*/ 319910 h 869033"/>
                <a:gd name="connsiteX3" fmla="*/ 348511 w 1464603"/>
                <a:gd name="connsiteY3" fmla="*/ 428767 h 869033"/>
                <a:gd name="connsiteX4" fmla="*/ 76368 w 1464603"/>
                <a:gd name="connsiteY4" fmla="*/ 450538 h 869033"/>
                <a:gd name="connsiteX5" fmla="*/ 168 w 1464603"/>
                <a:gd name="connsiteY5" fmla="*/ 494081 h 869033"/>
                <a:gd name="connsiteX6" fmla="*/ 87254 w 1464603"/>
                <a:gd name="connsiteY6" fmla="*/ 537624 h 869033"/>
                <a:gd name="connsiteX7" fmla="*/ 413825 w 1464603"/>
                <a:gd name="connsiteY7" fmla="*/ 526738 h 869033"/>
                <a:gd name="connsiteX8" fmla="*/ 816596 w 1464603"/>
                <a:gd name="connsiteY8" fmla="*/ 635595 h 869033"/>
                <a:gd name="connsiteX9" fmla="*/ 1143168 w 1464603"/>
                <a:gd name="connsiteY9" fmla="*/ 853310 h 869033"/>
                <a:gd name="connsiteX10" fmla="*/ 1197596 w 1464603"/>
                <a:gd name="connsiteY10" fmla="*/ 842424 h 869033"/>
                <a:gd name="connsiteX11" fmla="*/ 1110511 w 1464603"/>
                <a:gd name="connsiteY11" fmla="*/ 766224 h 869033"/>
                <a:gd name="connsiteX12" fmla="*/ 914568 w 1464603"/>
                <a:gd name="connsiteY12" fmla="*/ 624710 h 869033"/>
                <a:gd name="connsiteX13" fmla="*/ 1426196 w 1464603"/>
                <a:gd name="connsiteY13" fmla="*/ 657367 h 869033"/>
                <a:gd name="connsiteX14" fmla="*/ 1371768 w 1464603"/>
                <a:gd name="connsiteY14" fmla="*/ 581167 h 869033"/>
                <a:gd name="connsiteX15" fmla="*/ 925454 w 1464603"/>
                <a:gd name="connsiteY15" fmla="*/ 559395 h 869033"/>
                <a:gd name="connsiteX16" fmla="*/ 773054 w 1464603"/>
                <a:gd name="connsiteY16" fmla="*/ 483195 h 869033"/>
                <a:gd name="connsiteX17" fmla="*/ 1273796 w 1464603"/>
                <a:gd name="connsiteY17" fmla="*/ 428767 h 869033"/>
                <a:gd name="connsiteX18" fmla="*/ 1241139 w 1464603"/>
                <a:gd name="connsiteY18" fmla="*/ 363452 h 869033"/>
                <a:gd name="connsiteX19" fmla="*/ 685968 w 1464603"/>
                <a:gd name="connsiteY19" fmla="*/ 428767 h 869033"/>
                <a:gd name="connsiteX20" fmla="*/ 751282 w 1464603"/>
                <a:gd name="connsiteY20" fmla="*/ 178395 h 869033"/>
                <a:gd name="connsiteX21" fmla="*/ 642425 w 1464603"/>
                <a:gd name="connsiteY21" fmla="*/ 4224 h 869033"/>
                <a:gd name="connsiteX22" fmla="*/ 587996 w 1464603"/>
                <a:gd name="connsiteY22" fmla="*/ 58652 h 869033"/>
                <a:gd name="connsiteX23" fmla="*/ 685968 w 1464603"/>
                <a:gd name="connsiteY23" fmla="*/ 113081 h 869033"/>
                <a:gd name="connsiteX24" fmla="*/ 653311 w 1464603"/>
                <a:gd name="connsiteY24" fmla="*/ 276367 h 869033"/>
                <a:gd name="connsiteX25" fmla="*/ 566225 w 1464603"/>
                <a:gd name="connsiteY25" fmla="*/ 341681 h 869033"/>
                <a:gd name="connsiteX26" fmla="*/ 435596 w 1464603"/>
                <a:gd name="connsiteY26" fmla="*/ 352567 h 86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4603" h="869033">
                  <a:moveTo>
                    <a:pt x="435596" y="352567"/>
                  </a:moveTo>
                  <a:cubicBezTo>
                    <a:pt x="348510" y="334424"/>
                    <a:pt x="109025" y="238267"/>
                    <a:pt x="43711" y="232824"/>
                  </a:cubicBezTo>
                  <a:cubicBezTo>
                    <a:pt x="-21603" y="227381"/>
                    <a:pt x="-7089" y="287253"/>
                    <a:pt x="43711" y="319910"/>
                  </a:cubicBezTo>
                  <a:cubicBezTo>
                    <a:pt x="94511" y="352567"/>
                    <a:pt x="343068" y="406996"/>
                    <a:pt x="348511" y="428767"/>
                  </a:cubicBezTo>
                  <a:cubicBezTo>
                    <a:pt x="353954" y="450538"/>
                    <a:pt x="134425" y="439652"/>
                    <a:pt x="76368" y="450538"/>
                  </a:cubicBezTo>
                  <a:cubicBezTo>
                    <a:pt x="18311" y="461424"/>
                    <a:pt x="-1646" y="479567"/>
                    <a:pt x="168" y="494081"/>
                  </a:cubicBezTo>
                  <a:cubicBezTo>
                    <a:pt x="1982" y="508595"/>
                    <a:pt x="18311" y="532181"/>
                    <a:pt x="87254" y="537624"/>
                  </a:cubicBezTo>
                  <a:cubicBezTo>
                    <a:pt x="156197" y="543067"/>
                    <a:pt x="292268" y="510410"/>
                    <a:pt x="413825" y="526738"/>
                  </a:cubicBezTo>
                  <a:cubicBezTo>
                    <a:pt x="535382" y="543066"/>
                    <a:pt x="695039" y="581166"/>
                    <a:pt x="816596" y="635595"/>
                  </a:cubicBezTo>
                  <a:cubicBezTo>
                    <a:pt x="938153" y="690024"/>
                    <a:pt x="1079668" y="818839"/>
                    <a:pt x="1143168" y="853310"/>
                  </a:cubicBezTo>
                  <a:cubicBezTo>
                    <a:pt x="1206668" y="887782"/>
                    <a:pt x="1203039" y="856938"/>
                    <a:pt x="1197596" y="842424"/>
                  </a:cubicBezTo>
                  <a:cubicBezTo>
                    <a:pt x="1192153" y="827910"/>
                    <a:pt x="1157682" y="802510"/>
                    <a:pt x="1110511" y="766224"/>
                  </a:cubicBezTo>
                  <a:cubicBezTo>
                    <a:pt x="1063340" y="729938"/>
                    <a:pt x="861954" y="642853"/>
                    <a:pt x="914568" y="624710"/>
                  </a:cubicBezTo>
                  <a:cubicBezTo>
                    <a:pt x="967182" y="606567"/>
                    <a:pt x="1349996" y="664624"/>
                    <a:pt x="1426196" y="657367"/>
                  </a:cubicBezTo>
                  <a:cubicBezTo>
                    <a:pt x="1502396" y="650110"/>
                    <a:pt x="1455225" y="597496"/>
                    <a:pt x="1371768" y="581167"/>
                  </a:cubicBezTo>
                  <a:cubicBezTo>
                    <a:pt x="1288311" y="564838"/>
                    <a:pt x="1025240" y="575724"/>
                    <a:pt x="925454" y="559395"/>
                  </a:cubicBezTo>
                  <a:cubicBezTo>
                    <a:pt x="825668" y="543066"/>
                    <a:pt x="714997" y="504966"/>
                    <a:pt x="773054" y="483195"/>
                  </a:cubicBezTo>
                  <a:cubicBezTo>
                    <a:pt x="831111" y="461424"/>
                    <a:pt x="1195782" y="448724"/>
                    <a:pt x="1273796" y="428767"/>
                  </a:cubicBezTo>
                  <a:cubicBezTo>
                    <a:pt x="1351810" y="408810"/>
                    <a:pt x="1339110" y="363452"/>
                    <a:pt x="1241139" y="363452"/>
                  </a:cubicBezTo>
                  <a:cubicBezTo>
                    <a:pt x="1143168" y="363452"/>
                    <a:pt x="767611" y="459610"/>
                    <a:pt x="685968" y="428767"/>
                  </a:cubicBezTo>
                  <a:cubicBezTo>
                    <a:pt x="604325" y="397924"/>
                    <a:pt x="758539" y="249152"/>
                    <a:pt x="751282" y="178395"/>
                  </a:cubicBezTo>
                  <a:cubicBezTo>
                    <a:pt x="744025" y="107638"/>
                    <a:pt x="669639" y="24181"/>
                    <a:pt x="642425" y="4224"/>
                  </a:cubicBezTo>
                  <a:cubicBezTo>
                    <a:pt x="615211" y="-15733"/>
                    <a:pt x="580739" y="40509"/>
                    <a:pt x="587996" y="58652"/>
                  </a:cubicBezTo>
                  <a:cubicBezTo>
                    <a:pt x="595253" y="76795"/>
                    <a:pt x="675082" y="76795"/>
                    <a:pt x="685968" y="113081"/>
                  </a:cubicBezTo>
                  <a:cubicBezTo>
                    <a:pt x="696854" y="149367"/>
                    <a:pt x="673268" y="238267"/>
                    <a:pt x="653311" y="276367"/>
                  </a:cubicBezTo>
                  <a:cubicBezTo>
                    <a:pt x="633354" y="314467"/>
                    <a:pt x="598882" y="327167"/>
                    <a:pt x="566225" y="341681"/>
                  </a:cubicBezTo>
                  <a:cubicBezTo>
                    <a:pt x="533568" y="356195"/>
                    <a:pt x="522682" y="370710"/>
                    <a:pt x="435596" y="352567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solidFill>
                  <a:prstClr val="white"/>
                </a:solidFill>
              </a:endParaRPr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22E004A5-1B90-A44F-9DDC-09FDBB6E4DFA}"/>
                </a:ext>
              </a:extLst>
            </p:cNvPr>
            <p:cNvSpPr/>
            <p:nvPr/>
          </p:nvSpPr>
          <p:spPr>
            <a:xfrm rot="18129008">
              <a:off x="2636620" y="3908427"/>
              <a:ext cx="527780" cy="351350"/>
            </a:xfrm>
            <a:custGeom>
              <a:avLst/>
              <a:gdLst>
                <a:gd name="connsiteX0" fmla="*/ 435596 w 1464603"/>
                <a:gd name="connsiteY0" fmla="*/ 352567 h 869033"/>
                <a:gd name="connsiteX1" fmla="*/ 43711 w 1464603"/>
                <a:gd name="connsiteY1" fmla="*/ 232824 h 869033"/>
                <a:gd name="connsiteX2" fmla="*/ 43711 w 1464603"/>
                <a:gd name="connsiteY2" fmla="*/ 319910 h 869033"/>
                <a:gd name="connsiteX3" fmla="*/ 348511 w 1464603"/>
                <a:gd name="connsiteY3" fmla="*/ 428767 h 869033"/>
                <a:gd name="connsiteX4" fmla="*/ 76368 w 1464603"/>
                <a:gd name="connsiteY4" fmla="*/ 450538 h 869033"/>
                <a:gd name="connsiteX5" fmla="*/ 168 w 1464603"/>
                <a:gd name="connsiteY5" fmla="*/ 494081 h 869033"/>
                <a:gd name="connsiteX6" fmla="*/ 87254 w 1464603"/>
                <a:gd name="connsiteY6" fmla="*/ 537624 h 869033"/>
                <a:gd name="connsiteX7" fmla="*/ 413825 w 1464603"/>
                <a:gd name="connsiteY7" fmla="*/ 526738 h 869033"/>
                <a:gd name="connsiteX8" fmla="*/ 816596 w 1464603"/>
                <a:gd name="connsiteY8" fmla="*/ 635595 h 869033"/>
                <a:gd name="connsiteX9" fmla="*/ 1143168 w 1464603"/>
                <a:gd name="connsiteY9" fmla="*/ 853310 h 869033"/>
                <a:gd name="connsiteX10" fmla="*/ 1197596 w 1464603"/>
                <a:gd name="connsiteY10" fmla="*/ 842424 h 869033"/>
                <a:gd name="connsiteX11" fmla="*/ 1110511 w 1464603"/>
                <a:gd name="connsiteY11" fmla="*/ 766224 h 869033"/>
                <a:gd name="connsiteX12" fmla="*/ 914568 w 1464603"/>
                <a:gd name="connsiteY12" fmla="*/ 624710 h 869033"/>
                <a:gd name="connsiteX13" fmla="*/ 1426196 w 1464603"/>
                <a:gd name="connsiteY13" fmla="*/ 657367 h 869033"/>
                <a:gd name="connsiteX14" fmla="*/ 1371768 w 1464603"/>
                <a:gd name="connsiteY14" fmla="*/ 581167 h 869033"/>
                <a:gd name="connsiteX15" fmla="*/ 925454 w 1464603"/>
                <a:gd name="connsiteY15" fmla="*/ 559395 h 869033"/>
                <a:gd name="connsiteX16" fmla="*/ 773054 w 1464603"/>
                <a:gd name="connsiteY16" fmla="*/ 483195 h 869033"/>
                <a:gd name="connsiteX17" fmla="*/ 1273796 w 1464603"/>
                <a:gd name="connsiteY17" fmla="*/ 428767 h 869033"/>
                <a:gd name="connsiteX18" fmla="*/ 1241139 w 1464603"/>
                <a:gd name="connsiteY18" fmla="*/ 363452 h 869033"/>
                <a:gd name="connsiteX19" fmla="*/ 685968 w 1464603"/>
                <a:gd name="connsiteY19" fmla="*/ 428767 h 869033"/>
                <a:gd name="connsiteX20" fmla="*/ 751282 w 1464603"/>
                <a:gd name="connsiteY20" fmla="*/ 178395 h 869033"/>
                <a:gd name="connsiteX21" fmla="*/ 642425 w 1464603"/>
                <a:gd name="connsiteY21" fmla="*/ 4224 h 869033"/>
                <a:gd name="connsiteX22" fmla="*/ 587996 w 1464603"/>
                <a:gd name="connsiteY22" fmla="*/ 58652 h 869033"/>
                <a:gd name="connsiteX23" fmla="*/ 685968 w 1464603"/>
                <a:gd name="connsiteY23" fmla="*/ 113081 h 869033"/>
                <a:gd name="connsiteX24" fmla="*/ 653311 w 1464603"/>
                <a:gd name="connsiteY24" fmla="*/ 276367 h 869033"/>
                <a:gd name="connsiteX25" fmla="*/ 566225 w 1464603"/>
                <a:gd name="connsiteY25" fmla="*/ 341681 h 869033"/>
                <a:gd name="connsiteX26" fmla="*/ 435596 w 1464603"/>
                <a:gd name="connsiteY26" fmla="*/ 352567 h 86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4603" h="869033">
                  <a:moveTo>
                    <a:pt x="435596" y="352567"/>
                  </a:moveTo>
                  <a:cubicBezTo>
                    <a:pt x="348510" y="334424"/>
                    <a:pt x="109025" y="238267"/>
                    <a:pt x="43711" y="232824"/>
                  </a:cubicBezTo>
                  <a:cubicBezTo>
                    <a:pt x="-21603" y="227381"/>
                    <a:pt x="-7089" y="287253"/>
                    <a:pt x="43711" y="319910"/>
                  </a:cubicBezTo>
                  <a:cubicBezTo>
                    <a:pt x="94511" y="352567"/>
                    <a:pt x="343068" y="406996"/>
                    <a:pt x="348511" y="428767"/>
                  </a:cubicBezTo>
                  <a:cubicBezTo>
                    <a:pt x="353954" y="450538"/>
                    <a:pt x="134425" y="439652"/>
                    <a:pt x="76368" y="450538"/>
                  </a:cubicBezTo>
                  <a:cubicBezTo>
                    <a:pt x="18311" y="461424"/>
                    <a:pt x="-1646" y="479567"/>
                    <a:pt x="168" y="494081"/>
                  </a:cubicBezTo>
                  <a:cubicBezTo>
                    <a:pt x="1982" y="508595"/>
                    <a:pt x="18311" y="532181"/>
                    <a:pt x="87254" y="537624"/>
                  </a:cubicBezTo>
                  <a:cubicBezTo>
                    <a:pt x="156197" y="543067"/>
                    <a:pt x="292268" y="510410"/>
                    <a:pt x="413825" y="526738"/>
                  </a:cubicBezTo>
                  <a:cubicBezTo>
                    <a:pt x="535382" y="543066"/>
                    <a:pt x="695039" y="581166"/>
                    <a:pt x="816596" y="635595"/>
                  </a:cubicBezTo>
                  <a:cubicBezTo>
                    <a:pt x="938153" y="690024"/>
                    <a:pt x="1079668" y="818839"/>
                    <a:pt x="1143168" y="853310"/>
                  </a:cubicBezTo>
                  <a:cubicBezTo>
                    <a:pt x="1206668" y="887782"/>
                    <a:pt x="1203039" y="856938"/>
                    <a:pt x="1197596" y="842424"/>
                  </a:cubicBezTo>
                  <a:cubicBezTo>
                    <a:pt x="1192153" y="827910"/>
                    <a:pt x="1157682" y="802510"/>
                    <a:pt x="1110511" y="766224"/>
                  </a:cubicBezTo>
                  <a:cubicBezTo>
                    <a:pt x="1063340" y="729938"/>
                    <a:pt x="861954" y="642853"/>
                    <a:pt x="914568" y="624710"/>
                  </a:cubicBezTo>
                  <a:cubicBezTo>
                    <a:pt x="967182" y="606567"/>
                    <a:pt x="1349996" y="664624"/>
                    <a:pt x="1426196" y="657367"/>
                  </a:cubicBezTo>
                  <a:cubicBezTo>
                    <a:pt x="1502396" y="650110"/>
                    <a:pt x="1455225" y="597496"/>
                    <a:pt x="1371768" y="581167"/>
                  </a:cubicBezTo>
                  <a:cubicBezTo>
                    <a:pt x="1288311" y="564838"/>
                    <a:pt x="1025240" y="575724"/>
                    <a:pt x="925454" y="559395"/>
                  </a:cubicBezTo>
                  <a:cubicBezTo>
                    <a:pt x="825668" y="543066"/>
                    <a:pt x="714997" y="504966"/>
                    <a:pt x="773054" y="483195"/>
                  </a:cubicBezTo>
                  <a:cubicBezTo>
                    <a:pt x="831111" y="461424"/>
                    <a:pt x="1195782" y="448724"/>
                    <a:pt x="1273796" y="428767"/>
                  </a:cubicBezTo>
                  <a:cubicBezTo>
                    <a:pt x="1351810" y="408810"/>
                    <a:pt x="1339110" y="363452"/>
                    <a:pt x="1241139" y="363452"/>
                  </a:cubicBezTo>
                  <a:cubicBezTo>
                    <a:pt x="1143168" y="363452"/>
                    <a:pt x="767611" y="459610"/>
                    <a:pt x="685968" y="428767"/>
                  </a:cubicBezTo>
                  <a:cubicBezTo>
                    <a:pt x="604325" y="397924"/>
                    <a:pt x="758539" y="249152"/>
                    <a:pt x="751282" y="178395"/>
                  </a:cubicBezTo>
                  <a:cubicBezTo>
                    <a:pt x="744025" y="107638"/>
                    <a:pt x="669639" y="24181"/>
                    <a:pt x="642425" y="4224"/>
                  </a:cubicBezTo>
                  <a:cubicBezTo>
                    <a:pt x="615211" y="-15733"/>
                    <a:pt x="580739" y="40509"/>
                    <a:pt x="587996" y="58652"/>
                  </a:cubicBezTo>
                  <a:cubicBezTo>
                    <a:pt x="595253" y="76795"/>
                    <a:pt x="675082" y="76795"/>
                    <a:pt x="685968" y="113081"/>
                  </a:cubicBezTo>
                  <a:cubicBezTo>
                    <a:pt x="696854" y="149367"/>
                    <a:pt x="673268" y="238267"/>
                    <a:pt x="653311" y="276367"/>
                  </a:cubicBezTo>
                  <a:cubicBezTo>
                    <a:pt x="633354" y="314467"/>
                    <a:pt x="598882" y="327167"/>
                    <a:pt x="566225" y="341681"/>
                  </a:cubicBezTo>
                  <a:cubicBezTo>
                    <a:pt x="533568" y="356195"/>
                    <a:pt x="522682" y="370710"/>
                    <a:pt x="435596" y="352567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solidFill>
                  <a:prstClr val="white"/>
                </a:solidFill>
              </a:endParaRPr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AB359F76-4A06-C24D-9641-DD7C8948B7F1}"/>
                </a:ext>
              </a:extLst>
            </p:cNvPr>
            <p:cNvSpPr/>
            <p:nvPr/>
          </p:nvSpPr>
          <p:spPr>
            <a:xfrm rot="18129008">
              <a:off x="1944928" y="4210143"/>
              <a:ext cx="527780" cy="351350"/>
            </a:xfrm>
            <a:custGeom>
              <a:avLst/>
              <a:gdLst>
                <a:gd name="connsiteX0" fmla="*/ 435596 w 1464603"/>
                <a:gd name="connsiteY0" fmla="*/ 352567 h 869033"/>
                <a:gd name="connsiteX1" fmla="*/ 43711 w 1464603"/>
                <a:gd name="connsiteY1" fmla="*/ 232824 h 869033"/>
                <a:gd name="connsiteX2" fmla="*/ 43711 w 1464603"/>
                <a:gd name="connsiteY2" fmla="*/ 319910 h 869033"/>
                <a:gd name="connsiteX3" fmla="*/ 348511 w 1464603"/>
                <a:gd name="connsiteY3" fmla="*/ 428767 h 869033"/>
                <a:gd name="connsiteX4" fmla="*/ 76368 w 1464603"/>
                <a:gd name="connsiteY4" fmla="*/ 450538 h 869033"/>
                <a:gd name="connsiteX5" fmla="*/ 168 w 1464603"/>
                <a:gd name="connsiteY5" fmla="*/ 494081 h 869033"/>
                <a:gd name="connsiteX6" fmla="*/ 87254 w 1464603"/>
                <a:gd name="connsiteY6" fmla="*/ 537624 h 869033"/>
                <a:gd name="connsiteX7" fmla="*/ 413825 w 1464603"/>
                <a:gd name="connsiteY7" fmla="*/ 526738 h 869033"/>
                <a:gd name="connsiteX8" fmla="*/ 816596 w 1464603"/>
                <a:gd name="connsiteY8" fmla="*/ 635595 h 869033"/>
                <a:gd name="connsiteX9" fmla="*/ 1143168 w 1464603"/>
                <a:gd name="connsiteY9" fmla="*/ 853310 h 869033"/>
                <a:gd name="connsiteX10" fmla="*/ 1197596 w 1464603"/>
                <a:gd name="connsiteY10" fmla="*/ 842424 h 869033"/>
                <a:gd name="connsiteX11" fmla="*/ 1110511 w 1464603"/>
                <a:gd name="connsiteY11" fmla="*/ 766224 h 869033"/>
                <a:gd name="connsiteX12" fmla="*/ 914568 w 1464603"/>
                <a:gd name="connsiteY12" fmla="*/ 624710 h 869033"/>
                <a:gd name="connsiteX13" fmla="*/ 1426196 w 1464603"/>
                <a:gd name="connsiteY13" fmla="*/ 657367 h 869033"/>
                <a:gd name="connsiteX14" fmla="*/ 1371768 w 1464603"/>
                <a:gd name="connsiteY14" fmla="*/ 581167 h 869033"/>
                <a:gd name="connsiteX15" fmla="*/ 925454 w 1464603"/>
                <a:gd name="connsiteY15" fmla="*/ 559395 h 869033"/>
                <a:gd name="connsiteX16" fmla="*/ 773054 w 1464603"/>
                <a:gd name="connsiteY16" fmla="*/ 483195 h 869033"/>
                <a:gd name="connsiteX17" fmla="*/ 1273796 w 1464603"/>
                <a:gd name="connsiteY17" fmla="*/ 428767 h 869033"/>
                <a:gd name="connsiteX18" fmla="*/ 1241139 w 1464603"/>
                <a:gd name="connsiteY18" fmla="*/ 363452 h 869033"/>
                <a:gd name="connsiteX19" fmla="*/ 685968 w 1464603"/>
                <a:gd name="connsiteY19" fmla="*/ 428767 h 869033"/>
                <a:gd name="connsiteX20" fmla="*/ 751282 w 1464603"/>
                <a:gd name="connsiteY20" fmla="*/ 178395 h 869033"/>
                <a:gd name="connsiteX21" fmla="*/ 642425 w 1464603"/>
                <a:gd name="connsiteY21" fmla="*/ 4224 h 869033"/>
                <a:gd name="connsiteX22" fmla="*/ 587996 w 1464603"/>
                <a:gd name="connsiteY22" fmla="*/ 58652 h 869033"/>
                <a:gd name="connsiteX23" fmla="*/ 685968 w 1464603"/>
                <a:gd name="connsiteY23" fmla="*/ 113081 h 869033"/>
                <a:gd name="connsiteX24" fmla="*/ 653311 w 1464603"/>
                <a:gd name="connsiteY24" fmla="*/ 276367 h 869033"/>
                <a:gd name="connsiteX25" fmla="*/ 566225 w 1464603"/>
                <a:gd name="connsiteY25" fmla="*/ 341681 h 869033"/>
                <a:gd name="connsiteX26" fmla="*/ 435596 w 1464603"/>
                <a:gd name="connsiteY26" fmla="*/ 352567 h 86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4603" h="869033">
                  <a:moveTo>
                    <a:pt x="435596" y="352567"/>
                  </a:moveTo>
                  <a:cubicBezTo>
                    <a:pt x="348510" y="334424"/>
                    <a:pt x="109025" y="238267"/>
                    <a:pt x="43711" y="232824"/>
                  </a:cubicBezTo>
                  <a:cubicBezTo>
                    <a:pt x="-21603" y="227381"/>
                    <a:pt x="-7089" y="287253"/>
                    <a:pt x="43711" y="319910"/>
                  </a:cubicBezTo>
                  <a:cubicBezTo>
                    <a:pt x="94511" y="352567"/>
                    <a:pt x="343068" y="406996"/>
                    <a:pt x="348511" y="428767"/>
                  </a:cubicBezTo>
                  <a:cubicBezTo>
                    <a:pt x="353954" y="450538"/>
                    <a:pt x="134425" y="439652"/>
                    <a:pt x="76368" y="450538"/>
                  </a:cubicBezTo>
                  <a:cubicBezTo>
                    <a:pt x="18311" y="461424"/>
                    <a:pt x="-1646" y="479567"/>
                    <a:pt x="168" y="494081"/>
                  </a:cubicBezTo>
                  <a:cubicBezTo>
                    <a:pt x="1982" y="508595"/>
                    <a:pt x="18311" y="532181"/>
                    <a:pt x="87254" y="537624"/>
                  </a:cubicBezTo>
                  <a:cubicBezTo>
                    <a:pt x="156197" y="543067"/>
                    <a:pt x="292268" y="510410"/>
                    <a:pt x="413825" y="526738"/>
                  </a:cubicBezTo>
                  <a:cubicBezTo>
                    <a:pt x="535382" y="543066"/>
                    <a:pt x="695039" y="581166"/>
                    <a:pt x="816596" y="635595"/>
                  </a:cubicBezTo>
                  <a:cubicBezTo>
                    <a:pt x="938153" y="690024"/>
                    <a:pt x="1079668" y="818839"/>
                    <a:pt x="1143168" y="853310"/>
                  </a:cubicBezTo>
                  <a:cubicBezTo>
                    <a:pt x="1206668" y="887782"/>
                    <a:pt x="1203039" y="856938"/>
                    <a:pt x="1197596" y="842424"/>
                  </a:cubicBezTo>
                  <a:cubicBezTo>
                    <a:pt x="1192153" y="827910"/>
                    <a:pt x="1157682" y="802510"/>
                    <a:pt x="1110511" y="766224"/>
                  </a:cubicBezTo>
                  <a:cubicBezTo>
                    <a:pt x="1063340" y="729938"/>
                    <a:pt x="861954" y="642853"/>
                    <a:pt x="914568" y="624710"/>
                  </a:cubicBezTo>
                  <a:cubicBezTo>
                    <a:pt x="967182" y="606567"/>
                    <a:pt x="1349996" y="664624"/>
                    <a:pt x="1426196" y="657367"/>
                  </a:cubicBezTo>
                  <a:cubicBezTo>
                    <a:pt x="1502396" y="650110"/>
                    <a:pt x="1455225" y="597496"/>
                    <a:pt x="1371768" y="581167"/>
                  </a:cubicBezTo>
                  <a:cubicBezTo>
                    <a:pt x="1288311" y="564838"/>
                    <a:pt x="1025240" y="575724"/>
                    <a:pt x="925454" y="559395"/>
                  </a:cubicBezTo>
                  <a:cubicBezTo>
                    <a:pt x="825668" y="543066"/>
                    <a:pt x="714997" y="504966"/>
                    <a:pt x="773054" y="483195"/>
                  </a:cubicBezTo>
                  <a:cubicBezTo>
                    <a:pt x="831111" y="461424"/>
                    <a:pt x="1195782" y="448724"/>
                    <a:pt x="1273796" y="428767"/>
                  </a:cubicBezTo>
                  <a:cubicBezTo>
                    <a:pt x="1351810" y="408810"/>
                    <a:pt x="1339110" y="363452"/>
                    <a:pt x="1241139" y="363452"/>
                  </a:cubicBezTo>
                  <a:cubicBezTo>
                    <a:pt x="1143168" y="363452"/>
                    <a:pt x="767611" y="459610"/>
                    <a:pt x="685968" y="428767"/>
                  </a:cubicBezTo>
                  <a:cubicBezTo>
                    <a:pt x="604325" y="397924"/>
                    <a:pt x="758539" y="249152"/>
                    <a:pt x="751282" y="178395"/>
                  </a:cubicBezTo>
                  <a:cubicBezTo>
                    <a:pt x="744025" y="107638"/>
                    <a:pt x="669639" y="24181"/>
                    <a:pt x="642425" y="4224"/>
                  </a:cubicBezTo>
                  <a:cubicBezTo>
                    <a:pt x="615211" y="-15733"/>
                    <a:pt x="580739" y="40509"/>
                    <a:pt x="587996" y="58652"/>
                  </a:cubicBezTo>
                  <a:cubicBezTo>
                    <a:pt x="595253" y="76795"/>
                    <a:pt x="675082" y="76795"/>
                    <a:pt x="685968" y="113081"/>
                  </a:cubicBezTo>
                  <a:cubicBezTo>
                    <a:pt x="696854" y="149367"/>
                    <a:pt x="673268" y="238267"/>
                    <a:pt x="653311" y="276367"/>
                  </a:cubicBezTo>
                  <a:cubicBezTo>
                    <a:pt x="633354" y="314467"/>
                    <a:pt x="598882" y="327167"/>
                    <a:pt x="566225" y="341681"/>
                  </a:cubicBezTo>
                  <a:cubicBezTo>
                    <a:pt x="533568" y="356195"/>
                    <a:pt x="522682" y="370710"/>
                    <a:pt x="435596" y="352567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solidFill>
                  <a:prstClr val="white"/>
                </a:solidFill>
              </a:endParaRPr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2D5AB025-6FCF-6F44-8ED7-998CCC168C74}"/>
                </a:ext>
              </a:extLst>
            </p:cNvPr>
            <p:cNvSpPr/>
            <p:nvPr/>
          </p:nvSpPr>
          <p:spPr>
            <a:xfrm rot="18129008">
              <a:off x="2141096" y="4350435"/>
              <a:ext cx="527780" cy="351350"/>
            </a:xfrm>
            <a:custGeom>
              <a:avLst/>
              <a:gdLst>
                <a:gd name="connsiteX0" fmla="*/ 435596 w 1464603"/>
                <a:gd name="connsiteY0" fmla="*/ 352567 h 869033"/>
                <a:gd name="connsiteX1" fmla="*/ 43711 w 1464603"/>
                <a:gd name="connsiteY1" fmla="*/ 232824 h 869033"/>
                <a:gd name="connsiteX2" fmla="*/ 43711 w 1464603"/>
                <a:gd name="connsiteY2" fmla="*/ 319910 h 869033"/>
                <a:gd name="connsiteX3" fmla="*/ 348511 w 1464603"/>
                <a:gd name="connsiteY3" fmla="*/ 428767 h 869033"/>
                <a:gd name="connsiteX4" fmla="*/ 76368 w 1464603"/>
                <a:gd name="connsiteY4" fmla="*/ 450538 h 869033"/>
                <a:gd name="connsiteX5" fmla="*/ 168 w 1464603"/>
                <a:gd name="connsiteY5" fmla="*/ 494081 h 869033"/>
                <a:gd name="connsiteX6" fmla="*/ 87254 w 1464603"/>
                <a:gd name="connsiteY6" fmla="*/ 537624 h 869033"/>
                <a:gd name="connsiteX7" fmla="*/ 413825 w 1464603"/>
                <a:gd name="connsiteY7" fmla="*/ 526738 h 869033"/>
                <a:gd name="connsiteX8" fmla="*/ 816596 w 1464603"/>
                <a:gd name="connsiteY8" fmla="*/ 635595 h 869033"/>
                <a:gd name="connsiteX9" fmla="*/ 1143168 w 1464603"/>
                <a:gd name="connsiteY9" fmla="*/ 853310 h 869033"/>
                <a:gd name="connsiteX10" fmla="*/ 1197596 w 1464603"/>
                <a:gd name="connsiteY10" fmla="*/ 842424 h 869033"/>
                <a:gd name="connsiteX11" fmla="*/ 1110511 w 1464603"/>
                <a:gd name="connsiteY11" fmla="*/ 766224 h 869033"/>
                <a:gd name="connsiteX12" fmla="*/ 914568 w 1464603"/>
                <a:gd name="connsiteY12" fmla="*/ 624710 h 869033"/>
                <a:gd name="connsiteX13" fmla="*/ 1426196 w 1464603"/>
                <a:gd name="connsiteY13" fmla="*/ 657367 h 869033"/>
                <a:gd name="connsiteX14" fmla="*/ 1371768 w 1464603"/>
                <a:gd name="connsiteY14" fmla="*/ 581167 h 869033"/>
                <a:gd name="connsiteX15" fmla="*/ 925454 w 1464603"/>
                <a:gd name="connsiteY15" fmla="*/ 559395 h 869033"/>
                <a:gd name="connsiteX16" fmla="*/ 773054 w 1464603"/>
                <a:gd name="connsiteY16" fmla="*/ 483195 h 869033"/>
                <a:gd name="connsiteX17" fmla="*/ 1273796 w 1464603"/>
                <a:gd name="connsiteY17" fmla="*/ 428767 h 869033"/>
                <a:gd name="connsiteX18" fmla="*/ 1241139 w 1464603"/>
                <a:gd name="connsiteY18" fmla="*/ 363452 h 869033"/>
                <a:gd name="connsiteX19" fmla="*/ 685968 w 1464603"/>
                <a:gd name="connsiteY19" fmla="*/ 428767 h 869033"/>
                <a:gd name="connsiteX20" fmla="*/ 751282 w 1464603"/>
                <a:gd name="connsiteY20" fmla="*/ 178395 h 869033"/>
                <a:gd name="connsiteX21" fmla="*/ 642425 w 1464603"/>
                <a:gd name="connsiteY21" fmla="*/ 4224 h 869033"/>
                <a:gd name="connsiteX22" fmla="*/ 587996 w 1464603"/>
                <a:gd name="connsiteY22" fmla="*/ 58652 h 869033"/>
                <a:gd name="connsiteX23" fmla="*/ 685968 w 1464603"/>
                <a:gd name="connsiteY23" fmla="*/ 113081 h 869033"/>
                <a:gd name="connsiteX24" fmla="*/ 653311 w 1464603"/>
                <a:gd name="connsiteY24" fmla="*/ 276367 h 869033"/>
                <a:gd name="connsiteX25" fmla="*/ 566225 w 1464603"/>
                <a:gd name="connsiteY25" fmla="*/ 341681 h 869033"/>
                <a:gd name="connsiteX26" fmla="*/ 435596 w 1464603"/>
                <a:gd name="connsiteY26" fmla="*/ 352567 h 86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4603" h="869033">
                  <a:moveTo>
                    <a:pt x="435596" y="352567"/>
                  </a:moveTo>
                  <a:cubicBezTo>
                    <a:pt x="348510" y="334424"/>
                    <a:pt x="109025" y="238267"/>
                    <a:pt x="43711" y="232824"/>
                  </a:cubicBezTo>
                  <a:cubicBezTo>
                    <a:pt x="-21603" y="227381"/>
                    <a:pt x="-7089" y="287253"/>
                    <a:pt x="43711" y="319910"/>
                  </a:cubicBezTo>
                  <a:cubicBezTo>
                    <a:pt x="94511" y="352567"/>
                    <a:pt x="343068" y="406996"/>
                    <a:pt x="348511" y="428767"/>
                  </a:cubicBezTo>
                  <a:cubicBezTo>
                    <a:pt x="353954" y="450538"/>
                    <a:pt x="134425" y="439652"/>
                    <a:pt x="76368" y="450538"/>
                  </a:cubicBezTo>
                  <a:cubicBezTo>
                    <a:pt x="18311" y="461424"/>
                    <a:pt x="-1646" y="479567"/>
                    <a:pt x="168" y="494081"/>
                  </a:cubicBezTo>
                  <a:cubicBezTo>
                    <a:pt x="1982" y="508595"/>
                    <a:pt x="18311" y="532181"/>
                    <a:pt x="87254" y="537624"/>
                  </a:cubicBezTo>
                  <a:cubicBezTo>
                    <a:pt x="156197" y="543067"/>
                    <a:pt x="292268" y="510410"/>
                    <a:pt x="413825" y="526738"/>
                  </a:cubicBezTo>
                  <a:cubicBezTo>
                    <a:pt x="535382" y="543066"/>
                    <a:pt x="695039" y="581166"/>
                    <a:pt x="816596" y="635595"/>
                  </a:cubicBezTo>
                  <a:cubicBezTo>
                    <a:pt x="938153" y="690024"/>
                    <a:pt x="1079668" y="818839"/>
                    <a:pt x="1143168" y="853310"/>
                  </a:cubicBezTo>
                  <a:cubicBezTo>
                    <a:pt x="1206668" y="887782"/>
                    <a:pt x="1203039" y="856938"/>
                    <a:pt x="1197596" y="842424"/>
                  </a:cubicBezTo>
                  <a:cubicBezTo>
                    <a:pt x="1192153" y="827910"/>
                    <a:pt x="1157682" y="802510"/>
                    <a:pt x="1110511" y="766224"/>
                  </a:cubicBezTo>
                  <a:cubicBezTo>
                    <a:pt x="1063340" y="729938"/>
                    <a:pt x="861954" y="642853"/>
                    <a:pt x="914568" y="624710"/>
                  </a:cubicBezTo>
                  <a:cubicBezTo>
                    <a:pt x="967182" y="606567"/>
                    <a:pt x="1349996" y="664624"/>
                    <a:pt x="1426196" y="657367"/>
                  </a:cubicBezTo>
                  <a:cubicBezTo>
                    <a:pt x="1502396" y="650110"/>
                    <a:pt x="1455225" y="597496"/>
                    <a:pt x="1371768" y="581167"/>
                  </a:cubicBezTo>
                  <a:cubicBezTo>
                    <a:pt x="1288311" y="564838"/>
                    <a:pt x="1025240" y="575724"/>
                    <a:pt x="925454" y="559395"/>
                  </a:cubicBezTo>
                  <a:cubicBezTo>
                    <a:pt x="825668" y="543066"/>
                    <a:pt x="714997" y="504966"/>
                    <a:pt x="773054" y="483195"/>
                  </a:cubicBezTo>
                  <a:cubicBezTo>
                    <a:pt x="831111" y="461424"/>
                    <a:pt x="1195782" y="448724"/>
                    <a:pt x="1273796" y="428767"/>
                  </a:cubicBezTo>
                  <a:cubicBezTo>
                    <a:pt x="1351810" y="408810"/>
                    <a:pt x="1339110" y="363452"/>
                    <a:pt x="1241139" y="363452"/>
                  </a:cubicBezTo>
                  <a:cubicBezTo>
                    <a:pt x="1143168" y="363452"/>
                    <a:pt x="767611" y="459610"/>
                    <a:pt x="685968" y="428767"/>
                  </a:cubicBezTo>
                  <a:cubicBezTo>
                    <a:pt x="604325" y="397924"/>
                    <a:pt x="758539" y="249152"/>
                    <a:pt x="751282" y="178395"/>
                  </a:cubicBezTo>
                  <a:cubicBezTo>
                    <a:pt x="744025" y="107638"/>
                    <a:pt x="669639" y="24181"/>
                    <a:pt x="642425" y="4224"/>
                  </a:cubicBezTo>
                  <a:cubicBezTo>
                    <a:pt x="615211" y="-15733"/>
                    <a:pt x="580739" y="40509"/>
                    <a:pt x="587996" y="58652"/>
                  </a:cubicBezTo>
                  <a:cubicBezTo>
                    <a:pt x="595253" y="76795"/>
                    <a:pt x="675082" y="76795"/>
                    <a:pt x="685968" y="113081"/>
                  </a:cubicBezTo>
                  <a:cubicBezTo>
                    <a:pt x="696854" y="149367"/>
                    <a:pt x="673268" y="238267"/>
                    <a:pt x="653311" y="276367"/>
                  </a:cubicBezTo>
                  <a:cubicBezTo>
                    <a:pt x="633354" y="314467"/>
                    <a:pt x="598882" y="327167"/>
                    <a:pt x="566225" y="341681"/>
                  </a:cubicBezTo>
                  <a:cubicBezTo>
                    <a:pt x="533568" y="356195"/>
                    <a:pt x="522682" y="370710"/>
                    <a:pt x="435596" y="352567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solidFill>
                  <a:prstClr val="white"/>
                </a:solidFill>
              </a:endParaRPr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4740040F-E98F-FC4F-8496-46C5E45193B9}"/>
                </a:ext>
              </a:extLst>
            </p:cNvPr>
            <p:cNvSpPr/>
            <p:nvPr/>
          </p:nvSpPr>
          <p:spPr>
            <a:xfrm rot="18129008">
              <a:off x="2776202" y="4074499"/>
              <a:ext cx="527780" cy="351350"/>
            </a:xfrm>
            <a:custGeom>
              <a:avLst/>
              <a:gdLst>
                <a:gd name="connsiteX0" fmla="*/ 435596 w 1464603"/>
                <a:gd name="connsiteY0" fmla="*/ 352567 h 869033"/>
                <a:gd name="connsiteX1" fmla="*/ 43711 w 1464603"/>
                <a:gd name="connsiteY1" fmla="*/ 232824 h 869033"/>
                <a:gd name="connsiteX2" fmla="*/ 43711 w 1464603"/>
                <a:gd name="connsiteY2" fmla="*/ 319910 h 869033"/>
                <a:gd name="connsiteX3" fmla="*/ 348511 w 1464603"/>
                <a:gd name="connsiteY3" fmla="*/ 428767 h 869033"/>
                <a:gd name="connsiteX4" fmla="*/ 76368 w 1464603"/>
                <a:gd name="connsiteY4" fmla="*/ 450538 h 869033"/>
                <a:gd name="connsiteX5" fmla="*/ 168 w 1464603"/>
                <a:gd name="connsiteY5" fmla="*/ 494081 h 869033"/>
                <a:gd name="connsiteX6" fmla="*/ 87254 w 1464603"/>
                <a:gd name="connsiteY6" fmla="*/ 537624 h 869033"/>
                <a:gd name="connsiteX7" fmla="*/ 413825 w 1464603"/>
                <a:gd name="connsiteY7" fmla="*/ 526738 h 869033"/>
                <a:gd name="connsiteX8" fmla="*/ 816596 w 1464603"/>
                <a:gd name="connsiteY8" fmla="*/ 635595 h 869033"/>
                <a:gd name="connsiteX9" fmla="*/ 1143168 w 1464603"/>
                <a:gd name="connsiteY9" fmla="*/ 853310 h 869033"/>
                <a:gd name="connsiteX10" fmla="*/ 1197596 w 1464603"/>
                <a:gd name="connsiteY10" fmla="*/ 842424 h 869033"/>
                <a:gd name="connsiteX11" fmla="*/ 1110511 w 1464603"/>
                <a:gd name="connsiteY11" fmla="*/ 766224 h 869033"/>
                <a:gd name="connsiteX12" fmla="*/ 914568 w 1464603"/>
                <a:gd name="connsiteY12" fmla="*/ 624710 h 869033"/>
                <a:gd name="connsiteX13" fmla="*/ 1426196 w 1464603"/>
                <a:gd name="connsiteY13" fmla="*/ 657367 h 869033"/>
                <a:gd name="connsiteX14" fmla="*/ 1371768 w 1464603"/>
                <a:gd name="connsiteY14" fmla="*/ 581167 h 869033"/>
                <a:gd name="connsiteX15" fmla="*/ 925454 w 1464603"/>
                <a:gd name="connsiteY15" fmla="*/ 559395 h 869033"/>
                <a:gd name="connsiteX16" fmla="*/ 773054 w 1464603"/>
                <a:gd name="connsiteY16" fmla="*/ 483195 h 869033"/>
                <a:gd name="connsiteX17" fmla="*/ 1273796 w 1464603"/>
                <a:gd name="connsiteY17" fmla="*/ 428767 h 869033"/>
                <a:gd name="connsiteX18" fmla="*/ 1241139 w 1464603"/>
                <a:gd name="connsiteY18" fmla="*/ 363452 h 869033"/>
                <a:gd name="connsiteX19" fmla="*/ 685968 w 1464603"/>
                <a:gd name="connsiteY19" fmla="*/ 428767 h 869033"/>
                <a:gd name="connsiteX20" fmla="*/ 751282 w 1464603"/>
                <a:gd name="connsiteY20" fmla="*/ 178395 h 869033"/>
                <a:gd name="connsiteX21" fmla="*/ 642425 w 1464603"/>
                <a:gd name="connsiteY21" fmla="*/ 4224 h 869033"/>
                <a:gd name="connsiteX22" fmla="*/ 587996 w 1464603"/>
                <a:gd name="connsiteY22" fmla="*/ 58652 h 869033"/>
                <a:gd name="connsiteX23" fmla="*/ 685968 w 1464603"/>
                <a:gd name="connsiteY23" fmla="*/ 113081 h 869033"/>
                <a:gd name="connsiteX24" fmla="*/ 653311 w 1464603"/>
                <a:gd name="connsiteY24" fmla="*/ 276367 h 869033"/>
                <a:gd name="connsiteX25" fmla="*/ 566225 w 1464603"/>
                <a:gd name="connsiteY25" fmla="*/ 341681 h 869033"/>
                <a:gd name="connsiteX26" fmla="*/ 435596 w 1464603"/>
                <a:gd name="connsiteY26" fmla="*/ 352567 h 86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4603" h="869033">
                  <a:moveTo>
                    <a:pt x="435596" y="352567"/>
                  </a:moveTo>
                  <a:cubicBezTo>
                    <a:pt x="348510" y="334424"/>
                    <a:pt x="109025" y="238267"/>
                    <a:pt x="43711" y="232824"/>
                  </a:cubicBezTo>
                  <a:cubicBezTo>
                    <a:pt x="-21603" y="227381"/>
                    <a:pt x="-7089" y="287253"/>
                    <a:pt x="43711" y="319910"/>
                  </a:cubicBezTo>
                  <a:cubicBezTo>
                    <a:pt x="94511" y="352567"/>
                    <a:pt x="343068" y="406996"/>
                    <a:pt x="348511" y="428767"/>
                  </a:cubicBezTo>
                  <a:cubicBezTo>
                    <a:pt x="353954" y="450538"/>
                    <a:pt x="134425" y="439652"/>
                    <a:pt x="76368" y="450538"/>
                  </a:cubicBezTo>
                  <a:cubicBezTo>
                    <a:pt x="18311" y="461424"/>
                    <a:pt x="-1646" y="479567"/>
                    <a:pt x="168" y="494081"/>
                  </a:cubicBezTo>
                  <a:cubicBezTo>
                    <a:pt x="1982" y="508595"/>
                    <a:pt x="18311" y="532181"/>
                    <a:pt x="87254" y="537624"/>
                  </a:cubicBezTo>
                  <a:cubicBezTo>
                    <a:pt x="156197" y="543067"/>
                    <a:pt x="292268" y="510410"/>
                    <a:pt x="413825" y="526738"/>
                  </a:cubicBezTo>
                  <a:cubicBezTo>
                    <a:pt x="535382" y="543066"/>
                    <a:pt x="695039" y="581166"/>
                    <a:pt x="816596" y="635595"/>
                  </a:cubicBezTo>
                  <a:cubicBezTo>
                    <a:pt x="938153" y="690024"/>
                    <a:pt x="1079668" y="818839"/>
                    <a:pt x="1143168" y="853310"/>
                  </a:cubicBezTo>
                  <a:cubicBezTo>
                    <a:pt x="1206668" y="887782"/>
                    <a:pt x="1203039" y="856938"/>
                    <a:pt x="1197596" y="842424"/>
                  </a:cubicBezTo>
                  <a:cubicBezTo>
                    <a:pt x="1192153" y="827910"/>
                    <a:pt x="1157682" y="802510"/>
                    <a:pt x="1110511" y="766224"/>
                  </a:cubicBezTo>
                  <a:cubicBezTo>
                    <a:pt x="1063340" y="729938"/>
                    <a:pt x="861954" y="642853"/>
                    <a:pt x="914568" y="624710"/>
                  </a:cubicBezTo>
                  <a:cubicBezTo>
                    <a:pt x="967182" y="606567"/>
                    <a:pt x="1349996" y="664624"/>
                    <a:pt x="1426196" y="657367"/>
                  </a:cubicBezTo>
                  <a:cubicBezTo>
                    <a:pt x="1502396" y="650110"/>
                    <a:pt x="1455225" y="597496"/>
                    <a:pt x="1371768" y="581167"/>
                  </a:cubicBezTo>
                  <a:cubicBezTo>
                    <a:pt x="1288311" y="564838"/>
                    <a:pt x="1025240" y="575724"/>
                    <a:pt x="925454" y="559395"/>
                  </a:cubicBezTo>
                  <a:cubicBezTo>
                    <a:pt x="825668" y="543066"/>
                    <a:pt x="714997" y="504966"/>
                    <a:pt x="773054" y="483195"/>
                  </a:cubicBezTo>
                  <a:cubicBezTo>
                    <a:pt x="831111" y="461424"/>
                    <a:pt x="1195782" y="448724"/>
                    <a:pt x="1273796" y="428767"/>
                  </a:cubicBezTo>
                  <a:cubicBezTo>
                    <a:pt x="1351810" y="408810"/>
                    <a:pt x="1339110" y="363452"/>
                    <a:pt x="1241139" y="363452"/>
                  </a:cubicBezTo>
                  <a:cubicBezTo>
                    <a:pt x="1143168" y="363452"/>
                    <a:pt x="767611" y="459610"/>
                    <a:pt x="685968" y="428767"/>
                  </a:cubicBezTo>
                  <a:cubicBezTo>
                    <a:pt x="604325" y="397924"/>
                    <a:pt x="758539" y="249152"/>
                    <a:pt x="751282" y="178395"/>
                  </a:cubicBezTo>
                  <a:cubicBezTo>
                    <a:pt x="744025" y="107638"/>
                    <a:pt x="669639" y="24181"/>
                    <a:pt x="642425" y="4224"/>
                  </a:cubicBezTo>
                  <a:cubicBezTo>
                    <a:pt x="615211" y="-15733"/>
                    <a:pt x="580739" y="40509"/>
                    <a:pt x="587996" y="58652"/>
                  </a:cubicBezTo>
                  <a:cubicBezTo>
                    <a:pt x="595253" y="76795"/>
                    <a:pt x="675082" y="76795"/>
                    <a:pt x="685968" y="113081"/>
                  </a:cubicBezTo>
                  <a:cubicBezTo>
                    <a:pt x="696854" y="149367"/>
                    <a:pt x="673268" y="238267"/>
                    <a:pt x="653311" y="276367"/>
                  </a:cubicBezTo>
                  <a:cubicBezTo>
                    <a:pt x="633354" y="314467"/>
                    <a:pt x="598882" y="327167"/>
                    <a:pt x="566225" y="341681"/>
                  </a:cubicBezTo>
                  <a:cubicBezTo>
                    <a:pt x="533568" y="356195"/>
                    <a:pt x="522682" y="370710"/>
                    <a:pt x="435596" y="352567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solidFill>
                  <a:prstClr val="white"/>
                </a:solidFill>
              </a:endParaRPr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DF1950D3-5493-3242-A8B6-4B28E7E68A3C}"/>
                </a:ext>
              </a:extLst>
            </p:cNvPr>
            <p:cNvSpPr/>
            <p:nvPr/>
          </p:nvSpPr>
          <p:spPr>
            <a:xfrm rot="18129008">
              <a:off x="2905746" y="3470356"/>
              <a:ext cx="544773" cy="356161"/>
            </a:xfrm>
            <a:custGeom>
              <a:avLst/>
              <a:gdLst>
                <a:gd name="connsiteX0" fmla="*/ 435596 w 1464603"/>
                <a:gd name="connsiteY0" fmla="*/ 352567 h 869033"/>
                <a:gd name="connsiteX1" fmla="*/ 43711 w 1464603"/>
                <a:gd name="connsiteY1" fmla="*/ 232824 h 869033"/>
                <a:gd name="connsiteX2" fmla="*/ 43711 w 1464603"/>
                <a:gd name="connsiteY2" fmla="*/ 319910 h 869033"/>
                <a:gd name="connsiteX3" fmla="*/ 348511 w 1464603"/>
                <a:gd name="connsiteY3" fmla="*/ 428767 h 869033"/>
                <a:gd name="connsiteX4" fmla="*/ 76368 w 1464603"/>
                <a:gd name="connsiteY4" fmla="*/ 450538 h 869033"/>
                <a:gd name="connsiteX5" fmla="*/ 168 w 1464603"/>
                <a:gd name="connsiteY5" fmla="*/ 494081 h 869033"/>
                <a:gd name="connsiteX6" fmla="*/ 87254 w 1464603"/>
                <a:gd name="connsiteY6" fmla="*/ 537624 h 869033"/>
                <a:gd name="connsiteX7" fmla="*/ 413825 w 1464603"/>
                <a:gd name="connsiteY7" fmla="*/ 526738 h 869033"/>
                <a:gd name="connsiteX8" fmla="*/ 816596 w 1464603"/>
                <a:gd name="connsiteY8" fmla="*/ 635595 h 869033"/>
                <a:gd name="connsiteX9" fmla="*/ 1143168 w 1464603"/>
                <a:gd name="connsiteY9" fmla="*/ 853310 h 869033"/>
                <a:gd name="connsiteX10" fmla="*/ 1197596 w 1464603"/>
                <a:gd name="connsiteY10" fmla="*/ 842424 h 869033"/>
                <a:gd name="connsiteX11" fmla="*/ 1110511 w 1464603"/>
                <a:gd name="connsiteY11" fmla="*/ 766224 h 869033"/>
                <a:gd name="connsiteX12" fmla="*/ 914568 w 1464603"/>
                <a:gd name="connsiteY12" fmla="*/ 624710 h 869033"/>
                <a:gd name="connsiteX13" fmla="*/ 1426196 w 1464603"/>
                <a:gd name="connsiteY13" fmla="*/ 657367 h 869033"/>
                <a:gd name="connsiteX14" fmla="*/ 1371768 w 1464603"/>
                <a:gd name="connsiteY14" fmla="*/ 581167 h 869033"/>
                <a:gd name="connsiteX15" fmla="*/ 925454 w 1464603"/>
                <a:gd name="connsiteY15" fmla="*/ 559395 h 869033"/>
                <a:gd name="connsiteX16" fmla="*/ 773054 w 1464603"/>
                <a:gd name="connsiteY16" fmla="*/ 483195 h 869033"/>
                <a:gd name="connsiteX17" fmla="*/ 1273796 w 1464603"/>
                <a:gd name="connsiteY17" fmla="*/ 428767 h 869033"/>
                <a:gd name="connsiteX18" fmla="*/ 1241139 w 1464603"/>
                <a:gd name="connsiteY18" fmla="*/ 363452 h 869033"/>
                <a:gd name="connsiteX19" fmla="*/ 685968 w 1464603"/>
                <a:gd name="connsiteY19" fmla="*/ 428767 h 869033"/>
                <a:gd name="connsiteX20" fmla="*/ 751282 w 1464603"/>
                <a:gd name="connsiteY20" fmla="*/ 178395 h 869033"/>
                <a:gd name="connsiteX21" fmla="*/ 642425 w 1464603"/>
                <a:gd name="connsiteY21" fmla="*/ 4224 h 869033"/>
                <a:gd name="connsiteX22" fmla="*/ 587996 w 1464603"/>
                <a:gd name="connsiteY22" fmla="*/ 58652 h 869033"/>
                <a:gd name="connsiteX23" fmla="*/ 685968 w 1464603"/>
                <a:gd name="connsiteY23" fmla="*/ 113081 h 869033"/>
                <a:gd name="connsiteX24" fmla="*/ 653311 w 1464603"/>
                <a:gd name="connsiteY24" fmla="*/ 276367 h 869033"/>
                <a:gd name="connsiteX25" fmla="*/ 566225 w 1464603"/>
                <a:gd name="connsiteY25" fmla="*/ 341681 h 869033"/>
                <a:gd name="connsiteX26" fmla="*/ 435596 w 1464603"/>
                <a:gd name="connsiteY26" fmla="*/ 352567 h 86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4603" h="869033">
                  <a:moveTo>
                    <a:pt x="435596" y="352567"/>
                  </a:moveTo>
                  <a:cubicBezTo>
                    <a:pt x="348510" y="334424"/>
                    <a:pt x="109025" y="238267"/>
                    <a:pt x="43711" y="232824"/>
                  </a:cubicBezTo>
                  <a:cubicBezTo>
                    <a:pt x="-21603" y="227381"/>
                    <a:pt x="-7089" y="287253"/>
                    <a:pt x="43711" y="319910"/>
                  </a:cubicBezTo>
                  <a:cubicBezTo>
                    <a:pt x="94511" y="352567"/>
                    <a:pt x="343068" y="406996"/>
                    <a:pt x="348511" y="428767"/>
                  </a:cubicBezTo>
                  <a:cubicBezTo>
                    <a:pt x="353954" y="450538"/>
                    <a:pt x="134425" y="439652"/>
                    <a:pt x="76368" y="450538"/>
                  </a:cubicBezTo>
                  <a:cubicBezTo>
                    <a:pt x="18311" y="461424"/>
                    <a:pt x="-1646" y="479567"/>
                    <a:pt x="168" y="494081"/>
                  </a:cubicBezTo>
                  <a:cubicBezTo>
                    <a:pt x="1982" y="508595"/>
                    <a:pt x="18311" y="532181"/>
                    <a:pt x="87254" y="537624"/>
                  </a:cubicBezTo>
                  <a:cubicBezTo>
                    <a:pt x="156197" y="543067"/>
                    <a:pt x="292268" y="510410"/>
                    <a:pt x="413825" y="526738"/>
                  </a:cubicBezTo>
                  <a:cubicBezTo>
                    <a:pt x="535382" y="543066"/>
                    <a:pt x="695039" y="581166"/>
                    <a:pt x="816596" y="635595"/>
                  </a:cubicBezTo>
                  <a:cubicBezTo>
                    <a:pt x="938153" y="690024"/>
                    <a:pt x="1079668" y="818839"/>
                    <a:pt x="1143168" y="853310"/>
                  </a:cubicBezTo>
                  <a:cubicBezTo>
                    <a:pt x="1206668" y="887782"/>
                    <a:pt x="1203039" y="856938"/>
                    <a:pt x="1197596" y="842424"/>
                  </a:cubicBezTo>
                  <a:cubicBezTo>
                    <a:pt x="1192153" y="827910"/>
                    <a:pt x="1157682" y="802510"/>
                    <a:pt x="1110511" y="766224"/>
                  </a:cubicBezTo>
                  <a:cubicBezTo>
                    <a:pt x="1063340" y="729938"/>
                    <a:pt x="861954" y="642853"/>
                    <a:pt x="914568" y="624710"/>
                  </a:cubicBezTo>
                  <a:cubicBezTo>
                    <a:pt x="967182" y="606567"/>
                    <a:pt x="1349996" y="664624"/>
                    <a:pt x="1426196" y="657367"/>
                  </a:cubicBezTo>
                  <a:cubicBezTo>
                    <a:pt x="1502396" y="650110"/>
                    <a:pt x="1455225" y="597496"/>
                    <a:pt x="1371768" y="581167"/>
                  </a:cubicBezTo>
                  <a:cubicBezTo>
                    <a:pt x="1288311" y="564838"/>
                    <a:pt x="1025240" y="575724"/>
                    <a:pt x="925454" y="559395"/>
                  </a:cubicBezTo>
                  <a:cubicBezTo>
                    <a:pt x="825668" y="543066"/>
                    <a:pt x="714997" y="504966"/>
                    <a:pt x="773054" y="483195"/>
                  </a:cubicBezTo>
                  <a:cubicBezTo>
                    <a:pt x="831111" y="461424"/>
                    <a:pt x="1195782" y="448724"/>
                    <a:pt x="1273796" y="428767"/>
                  </a:cubicBezTo>
                  <a:cubicBezTo>
                    <a:pt x="1351810" y="408810"/>
                    <a:pt x="1339110" y="363452"/>
                    <a:pt x="1241139" y="363452"/>
                  </a:cubicBezTo>
                  <a:cubicBezTo>
                    <a:pt x="1143168" y="363452"/>
                    <a:pt x="767611" y="459610"/>
                    <a:pt x="685968" y="428767"/>
                  </a:cubicBezTo>
                  <a:cubicBezTo>
                    <a:pt x="604325" y="397924"/>
                    <a:pt x="758539" y="249152"/>
                    <a:pt x="751282" y="178395"/>
                  </a:cubicBezTo>
                  <a:cubicBezTo>
                    <a:pt x="744025" y="107638"/>
                    <a:pt x="669639" y="24181"/>
                    <a:pt x="642425" y="4224"/>
                  </a:cubicBezTo>
                  <a:cubicBezTo>
                    <a:pt x="615211" y="-15733"/>
                    <a:pt x="580739" y="40509"/>
                    <a:pt x="587996" y="58652"/>
                  </a:cubicBezTo>
                  <a:cubicBezTo>
                    <a:pt x="595253" y="76795"/>
                    <a:pt x="675082" y="76795"/>
                    <a:pt x="685968" y="113081"/>
                  </a:cubicBezTo>
                  <a:cubicBezTo>
                    <a:pt x="696854" y="149367"/>
                    <a:pt x="673268" y="238267"/>
                    <a:pt x="653311" y="276367"/>
                  </a:cubicBezTo>
                  <a:cubicBezTo>
                    <a:pt x="633354" y="314467"/>
                    <a:pt x="598882" y="327167"/>
                    <a:pt x="566225" y="341681"/>
                  </a:cubicBezTo>
                  <a:cubicBezTo>
                    <a:pt x="533568" y="356195"/>
                    <a:pt x="522682" y="370710"/>
                    <a:pt x="435596" y="352567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solidFill>
                  <a:prstClr val="white"/>
                </a:solidFill>
              </a:endParaRPr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6A1D3FA7-C728-CA43-B658-7B2EE88E880D}"/>
                </a:ext>
              </a:extLst>
            </p:cNvPr>
            <p:cNvSpPr/>
            <p:nvPr/>
          </p:nvSpPr>
          <p:spPr>
            <a:xfrm rot="18129008">
              <a:off x="2257822" y="3759964"/>
              <a:ext cx="544773" cy="356161"/>
            </a:xfrm>
            <a:custGeom>
              <a:avLst/>
              <a:gdLst>
                <a:gd name="connsiteX0" fmla="*/ 435596 w 1464603"/>
                <a:gd name="connsiteY0" fmla="*/ 352567 h 869033"/>
                <a:gd name="connsiteX1" fmla="*/ 43711 w 1464603"/>
                <a:gd name="connsiteY1" fmla="*/ 232824 h 869033"/>
                <a:gd name="connsiteX2" fmla="*/ 43711 w 1464603"/>
                <a:gd name="connsiteY2" fmla="*/ 319910 h 869033"/>
                <a:gd name="connsiteX3" fmla="*/ 348511 w 1464603"/>
                <a:gd name="connsiteY3" fmla="*/ 428767 h 869033"/>
                <a:gd name="connsiteX4" fmla="*/ 76368 w 1464603"/>
                <a:gd name="connsiteY4" fmla="*/ 450538 h 869033"/>
                <a:gd name="connsiteX5" fmla="*/ 168 w 1464603"/>
                <a:gd name="connsiteY5" fmla="*/ 494081 h 869033"/>
                <a:gd name="connsiteX6" fmla="*/ 87254 w 1464603"/>
                <a:gd name="connsiteY6" fmla="*/ 537624 h 869033"/>
                <a:gd name="connsiteX7" fmla="*/ 413825 w 1464603"/>
                <a:gd name="connsiteY7" fmla="*/ 526738 h 869033"/>
                <a:gd name="connsiteX8" fmla="*/ 816596 w 1464603"/>
                <a:gd name="connsiteY8" fmla="*/ 635595 h 869033"/>
                <a:gd name="connsiteX9" fmla="*/ 1143168 w 1464603"/>
                <a:gd name="connsiteY9" fmla="*/ 853310 h 869033"/>
                <a:gd name="connsiteX10" fmla="*/ 1197596 w 1464603"/>
                <a:gd name="connsiteY10" fmla="*/ 842424 h 869033"/>
                <a:gd name="connsiteX11" fmla="*/ 1110511 w 1464603"/>
                <a:gd name="connsiteY11" fmla="*/ 766224 h 869033"/>
                <a:gd name="connsiteX12" fmla="*/ 914568 w 1464603"/>
                <a:gd name="connsiteY12" fmla="*/ 624710 h 869033"/>
                <a:gd name="connsiteX13" fmla="*/ 1426196 w 1464603"/>
                <a:gd name="connsiteY13" fmla="*/ 657367 h 869033"/>
                <a:gd name="connsiteX14" fmla="*/ 1371768 w 1464603"/>
                <a:gd name="connsiteY14" fmla="*/ 581167 h 869033"/>
                <a:gd name="connsiteX15" fmla="*/ 925454 w 1464603"/>
                <a:gd name="connsiteY15" fmla="*/ 559395 h 869033"/>
                <a:gd name="connsiteX16" fmla="*/ 773054 w 1464603"/>
                <a:gd name="connsiteY16" fmla="*/ 483195 h 869033"/>
                <a:gd name="connsiteX17" fmla="*/ 1273796 w 1464603"/>
                <a:gd name="connsiteY17" fmla="*/ 428767 h 869033"/>
                <a:gd name="connsiteX18" fmla="*/ 1241139 w 1464603"/>
                <a:gd name="connsiteY18" fmla="*/ 363452 h 869033"/>
                <a:gd name="connsiteX19" fmla="*/ 685968 w 1464603"/>
                <a:gd name="connsiteY19" fmla="*/ 428767 h 869033"/>
                <a:gd name="connsiteX20" fmla="*/ 751282 w 1464603"/>
                <a:gd name="connsiteY20" fmla="*/ 178395 h 869033"/>
                <a:gd name="connsiteX21" fmla="*/ 642425 w 1464603"/>
                <a:gd name="connsiteY21" fmla="*/ 4224 h 869033"/>
                <a:gd name="connsiteX22" fmla="*/ 587996 w 1464603"/>
                <a:gd name="connsiteY22" fmla="*/ 58652 h 869033"/>
                <a:gd name="connsiteX23" fmla="*/ 685968 w 1464603"/>
                <a:gd name="connsiteY23" fmla="*/ 113081 h 869033"/>
                <a:gd name="connsiteX24" fmla="*/ 653311 w 1464603"/>
                <a:gd name="connsiteY24" fmla="*/ 276367 h 869033"/>
                <a:gd name="connsiteX25" fmla="*/ 566225 w 1464603"/>
                <a:gd name="connsiteY25" fmla="*/ 341681 h 869033"/>
                <a:gd name="connsiteX26" fmla="*/ 435596 w 1464603"/>
                <a:gd name="connsiteY26" fmla="*/ 352567 h 86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4603" h="869033">
                  <a:moveTo>
                    <a:pt x="435596" y="352567"/>
                  </a:moveTo>
                  <a:cubicBezTo>
                    <a:pt x="348510" y="334424"/>
                    <a:pt x="109025" y="238267"/>
                    <a:pt x="43711" y="232824"/>
                  </a:cubicBezTo>
                  <a:cubicBezTo>
                    <a:pt x="-21603" y="227381"/>
                    <a:pt x="-7089" y="287253"/>
                    <a:pt x="43711" y="319910"/>
                  </a:cubicBezTo>
                  <a:cubicBezTo>
                    <a:pt x="94511" y="352567"/>
                    <a:pt x="343068" y="406996"/>
                    <a:pt x="348511" y="428767"/>
                  </a:cubicBezTo>
                  <a:cubicBezTo>
                    <a:pt x="353954" y="450538"/>
                    <a:pt x="134425" y="439652"/>
                    <a:pt x="76368" y="450538"/>
                  </a:cubicBezTo>
                  <a:cubicBezTo>
                    <a:pt x="18311" y="461424"/>
                    <a:pt x="-1646" y="479567"/>
                    <a:pt x="168" y="494081"/>
                  </a:cubicBezTo>
                  <a:cubicBezTo>
                    <a:pt x="1982" y="508595"/>
                    <a:pt x="18311" y="532181"/>
                    <a:pt x="87254" y="537624"/>
                  </a:cubicBezTo>
                  <a:cubicBezTo>
                    <a:pt x="156197" y="543067"/>
                    <a:pt x="292268" y="510410"/>
                    <a:pt x="413825" y="526738"/>
                  </a:cubicBezTo>
                  <a:cubicBezTo>
                    <a:pt x="535382" y="543066"/>
                    <a:pt x="695039" y="581166"/>
                    <a:pt x="816596" y="635595"/>
                  </a:cubicBezTo>
                  <a:cubicBezTo>
                    <a:pt x="938153" y="690024"/>
                    <a:pt x="1079668" y="818839"/>
                    <a:pt x="1143168" y="853310"/>
                  </a:cubicBezTo>
                  <a:cubicBezTo>
                    <a:pt x="1206668" y="887782"/>
                    <a:pt x="1203039" y="856938"/>
                    <a:pt x="1197596" y="842424"/>
                  </a:cubicBezTo>
                  <a:cubicBezTo>
                    <a:pt x="1192153" y="827910"/>
                    <a:pt x="1157682" y="802510"/>
                    <a:pt x="1110511" y="766224"/>
                  </a:cubicBezTo>
                  <a:cubicBezTo>
                    <a:pt x="1063340" y="729938"/>
                    <a:pt x="861954" y="642853"/>
                    <a:pt x="914568" y="624710"/>
                  </a:cubicBezTo>
                  <a:cubicBezTo>
                    <a:pt x="967182" y="606567"/>
                    <a:pt x="1349996" y="664624"/>
                    <a:pt x="1426196" y="657367"/>
                  </a:cubicBezTo>
                  <a:cubicBezTo>
                    <a:pt x="1502396" y="650110"/>
                    <a:pt x="1455225" y="597496"/>
                    <a:pt x="1371768" y="581167"/>
                  </a:cubicBezTo>
                  <a:cubicBezTo>
                    <a:pt x="1288311" y="564838"/>
                    <a:pt x="1025240" y="575724"/>
                    <a:pt x="925454" y="559395"/>
                  </a:cubicBezTo>
                  <a:cubicBezTo>
                    <a:pt x="825668" y="543066"/>
                    <a:pt x="714997" y="504966"/>
                    <a:pt x="773054" y="483195"/>
                  </a:cubicBezTo>
                  <a:cubicBezTo>
                    <a:pt x="831111" y="461424"/>
                    <a:pt x="1195782" y="448724"/>
                    <a:pt x="1273796" y="428767"/>
                  </a:cubicBezTo>
                  <a:cubicBezTo>
                    <a:pt x="1351810" y="408810"/>
                    <a:pt x="1339110" y="363452"/>
                    <a:pt x="1241139" y="363452"/>
                  </a:cubicBezTo>
                  <a:cubicBezTo>
                    <a:pt x="1143168" y="363452"/>
                    <a:pt x="767611" y="459610"/>
                    <a:pt x="685968" y="428767"/>
                  </a:cubicBezTo>
                  <a:cubicBezTo>
                    <a:pt x="604325" y="397924"/>
                    <a:pt x="758539" y="249152"/>
                    <a:pt x="751282" y="178395"/>
                  </a:cubicBezTo>
                  <a:cubicBezTo>
                    <a:pt x="744025" y="107638"/>
                    <a:pt x="669639" y="24181"/>
                    <a:pt x="642425" y="4224"/>
                  </a:cubicBezTo>
                  <a:cubicBezTo>
                    <a:pt x="615211" y="-15733"/>
                    <a:pt x="580739" y="40509"/>
                    <a:pt x="587996" y="58652"/>
                  </a:cubicBezTo>
                  <a:cubicBezTo>
                    <a:pt x="595253" y="76795"/>
                    <a:pt x="675082" y="76795"/>
                    <a:pt x="685968" y="113081"/>
                  </a:cubicBezTo>
                  <a:cubicBezTo>
                    <a:pt x="696854" y="149367"/>
                    <a:pt x="673268" y="238267"/>
                    <a:pt x="653311" y="276367"/>
                  </a:cubicBezTo>
                  <a:cubicBezTo>
                    <a:pt x="633354" y="314467"/>
                    <a:pt x="598882" y="327167"/>
                    <a:pt x="566225" y="341681"/>
                  </a:cubicBezTo>
                  <a:cubicBezTo>
                    <a:pt x="533568" y="356195"/>
                    <a:pt x="522682" y="370710"/>
                    <a:pt x="435596" y="352567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solidFill>
                  <a:prstClr val="white"/>
                </a:solidFill>
              </a:endParaRPr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9256BC28-3830-0644-BDAA-9C0FDD62251F}"/>
                </a:ext>
              </a:extLst>
            </p:cNvPr>
            <p:cNvSpPr/>
            <p:nvPr/>
          </p:nvSpPr>
          <p:spPr>
            <a:xfrm rot="18129008">
              <a:off x="3059378" y="3705719"/>
              <a:ext cx="544773" cy="356161"/>
            </a:xfrm>
            <a:custGeom>
              <a:avLst/>
              <a:gdLst>
                <a:gd name="connsiteX0" fmla="*/ 435596 w 1464603"/>
                <a:gd name="connsiteY0" fmla="*/ 352567 h 869033"/>
                <a:gd name="connsiteX1" fmla="*/ 43711 w 1464603"/>
                <a:gd name="connsiteY1" fmla="*/ 232824 h 869033"/>
                <a:gd name="connsiteX2" fmla="*/ 43711 w 1464603"/>
                <a:gd name="connsiteY2" fmla="*/ 319910 h 869033"/>
                <a:gd name="connsiteX3" fmla="*/ 348511 w 1464603"/>
                <a:gd name="connsiteY3" fmla="*/ 428767 h 869033"/>
                <a:gd name="connsiteX4" fmla="*/ 76368 w 1464603"/>
                <a:gd name="connsiteY4" fmla="*/ 450538 h 869033"/>
                <a:gd name="connsiteX5" fmla="*/ 168 w 1464603"/>
                <a:gd name="connsiteY5" fmla="*/ 494081 h 869033"/>
                <a:gd name="connsiteX6" fmla="*/ 87254 w 1464603"/>
                <a:gd name="connsiteY6" fmla="*/ 537624 h 869033"/>
                <a:gd name="connsiteX7" fmla="*/ 413825 w 1464603"/>
                <a:gd name="connsiteY7" fmla="*/ 526738 h 869033"/>
                <a:gd name="connsiteX8" fmla="*/ 816596 w 1464603"/>
                <a:gd name="connsiteY8" fmla="*/ 635595 h 869033"/>
                <a:gd name="connsiteX9" fmla="*/ 1143168 w 1464603"/>
                <a:gd name="connsiteY9" fmla="*/ 853310 h 869033"/>
                <a:gd name="connsiteX10" fmla="*/ 1197596 w 1464603"/>
                <a:gd name="connsiteY10" fmla="*/ 842424 h 869033"/>
                <a:gd name="connsiteX11" fmla="*/ 1110511 w 1464603"/>
                <a:gd name="connsiteY11" fmla="*/ 766224 h 869033"/>
                <a:gd name="connsiteX12" fmla="*/ 914568 w 1464603"/>
                <a:gd name="connsiteY12" fmla="*/ 624710 h 869033"/>
                <a:gd name="connsiteX13" fmla="*/ 1426196 w 1464603"/>
                <a:gd name="connsiteY13" fmla="*/ 657367 h 869033"/>
                <a:gd name="connsiteX14" fmla="*/ 1371768 w 1464603"/>
                <a:gd name="connsiteY14" fmla="*/ 581167 h 869033"/>
                <a:gd name="connsiteX15" fmla="*/ 925454 w 1464603"/>
                <a:gd name="connsiteY15" fmla="*/ 559395 h 869033"/>
                <a:gd name="connsiteX16" fmla="*/ 773054 w 1464603"/>
                <a:gd name="connsiteY16" fmla="*/ 483195 h 869033"/>
                <a:gd name="connsiteX17" fmla="*/ 1273796 w 1464603"/>
                <a:gd name="connsiteY17" fmla="*/ 428767 h 869033"/>
                <a:gd name="connsiteX18" fmla="*/ 1241139 w 1464603"/>
                <a:gd name="connsiteY18" fmla="*/ 363452 h 869033"/>
                <a:gd name="connsiteX19" fmla="*/ 685968 w 1464603"/>
                <a:gd name="connsiteY19" fmla="*/ 428767 h 869033"/>
                <a:gd name="connsiteX20" fmla="*/ 751282 w 1464603"/>
                <a:gd name="connsiteY20" fmla="*/ 178395 h 869033"/>
                <a:gd name="connsiteX21" fmla="*/ 642425 w 1464603"/>
                <a:gd name="connsiteY21" fmla="*/ 4224 h 869033"/>
                <a:gd name="connsiteX22" fmla="*/ 587996 w 1464603"/>
                <a:gd name="connsiteY22" fmla="*/ 58652 h 869033"/>
                <a:gd name="connsiteX23" fmla="*/ 685968 w 1464603"/>
                <a:gd name="connsiteY23" fmla="*/ 113081 h 869033"/>
                <a:gd name="connsiteX24" fmla="*/ 653311 w 1464603"/>
                <a:gd name="connsiteY24" fmla="*/ 276367 h 869033"/>
                <a:gd name="connsiteX25" fmla="*/ 566225 w 1464603"/>
                <a:gd name="connsiteY25" fmla="*/ 341681 h 869033"/>
                <a:gd name="connsiteX26" fmla="*/ 435596 w 1464603"/>
                <a:gd name="connsiteY26" fmla="*/ 352567 h 86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4603" h="869033">
                  <a:moveTo>
                    <a:pt x="435596" y="352567"/>
                  </a:moveTo>
                  <a:cubicBezTo>
                    <a:pt x="348510" y="334424"/>
                    <a:pt x="109025" y="238267"/>
                    <a:pt x="43711" y="232824"/>
                  </a:cubicBezTo>
                  <a:cubicBezTo>
                    <a:pt x="-21603" y="227381"/>
                    <a:pt x="-7089" y="287253"/>
                    <a:pt x="43711" y="319910"/>
                  </a:cubicBezTo>
                  <a:cubicBezTo>
                    <a:pt x="94511" y="352567"/>
                    <a:pt x="343068" y="406996"/>
                    <a:pt x="348511" y="428767"/>
                  </a:cubicBezTo>
                  <a:cubicBezTo>
                    <a:pt x="353954" y="450538"/>
                    <a:pt x="134425" y="439652"/>
                    <a:pt x="76368" y="450538"/>
                  </a:cubicBezTo>
                  <a:cubicBezTo>
                    <a:pt x="18311" y="461424"/>
                    <a:pt x="-1646" y="479567"/>
                    <a:pt x="168" y="494081"/>
                  </a:cubicBezTo>
                  <a:cubicBezTo>
                    <a:pt x="1982" y="508595"/>
                    <a:pt x="18311" y="532181"/>
                    <a:pt x="87254" y="537624"/>
                  </a:cubicBezTo>
                  <a:cubicBezTo>
                    <a:pt x="156197" y="543067"/>
                    <a:pt x="292268" y="510410"/>
                    <a:pt x="413825" y="526738"/>
                  </a:cubicBezTo>
                  <a:cubicBezTo>
                    <a:pt x="535382" y="543066"/>
                    <a:pt x="695039" y="581166"/>
                    <a:pt x="816596" y="635595"/>
                  </a:cubicBezTo>
                  <a:cubicBezTo>
                    <a:pt x="938153" y="690024"/>
                    <a:pt x="1079668" y="818839"/>
                    <a:pt x="1143168" y="853310"/>
                  </a:cubicBezTo>
                  <a:cubicBezTo>
                    <a:pt x="1206668" y="887782"/>
                    <a:pt x="1203039" y="856938"/>
                    <a:pt x="1197596" y="842424"/>
                  </a:cubicBezTo>
                  <a:cubicBezTo>
                    <a:pt x="1192153" y="827910"/>
                    <a:pt x="1157682" y="802510"/>
                    <a:pt x="1110511" y="766224"/>
                  </a:cubicBezTo>
                  <a:cubicBezTo>
                    <a:pt x="1063340" y="729938"/>
                    <a:pt x="861954" y="642853"/>
                    <a:pt x="914568" y="624710"/>
                  </a:cubicBezTo>
                  <a:cubicBezTo>
                    <a:pt x="967182" y="606567"/>
                    <a:pt x="1349996" y="664624"/>
                    <a:pt x="1426196" y="657367"/>
                  </a:cubicBezTo>
                  <a:cubicBezTo>
                    <a:pt x="1502396" y="650110"/>
                    <a:pt x="1455225" y="597496"/>
                    <a:pt x="1371768" y="581167"/>
                  </a:cubicBezTo>
                  <a:cubicBezTo>
                    <a:pt x="1288311" y="564838"/>
                    <a:pt x="1025240" y="575724"/>
                    <a:pt x="925454" y="559395"/>
                  </a:cubicBezTo>
                  <a:cubicBezTo>
                    <a:pt x="825668" y="543066"/>
                    <a:pt x="714997" y="504966"/>
                    <a:pt x="773054" y="483195"/>
                  </a:cubicBezTo>
                  <a:cubicBezTo>
                    <a:pt x="831111" y="461424"/>
                    <a:pt x="1195782" y="448724"/>
                    <a:pt x="1273796" y="428767"/>
                  </a:cubicBezTo>
                  <a:cubicBezTo>
                    <a:pt x="1351810" y="408810"/>
                    <a:pt x="1339110" y="363452"/>
                    <a:pt x="1241139" y="363452"/>
                  </a:cubicBezTo>
                  <a:cubicBezTo>
                    <a:pt x="1143168" y="363452"/>
                    <a:pt x="767611" y="459610"/>
                    <a:pt x="685968" y="428767"/>
                  </a:cubicBezTo>
                  <a:cubicBezTo>
                    <a:pt x="604325" y="397924"/>
                    <a:pt x="758539" y="249152"/>
                    <a:pt x="751282" y="178395"/>
                  </a:cubicBezTo>
                  <a:cubicBezTo>
                    <a:pt x="744025" y="107638"/>
                    <a:pt x="669639" y="24181"/>
                    <a:pt x="642425" y="4224"/>
                  </a:cubicBezTo>
                  <a:cubicBezTo>
                    <a:pt x="615211" y="-15733"/>
                    <a:pt x="580739" y="40509"/>
                    <a:pt x="587996" y="58652"/>
                  </a:cubicBezTo>
                  <a:cubicBezTo>
                    <a:pt x="595253" y="76795"/>
                    <a:pt x="675082" y="76795"/>
                    <a:pt x="685968" y="113081"/>
                  </a:cubicBezTo>
                  <a:cubicBezTo>
                    <a:pt x="696854" y="149367"/>
                    <a:pt x="673268" y="238267"/>
                    <a:pt x="653311" y="276367"/>
                  </a:cubicBezTo>
                  <a:cubicBezTo>
                    <a:pt x="633354" y="314467"/>
                    <a:pt x="598882" y="327167"/>
                    <a:pt x="566225" y="341681"/>
                  </a:cubicBezTo>
                  <a:cubicBezTo>
                    <a:pt x="533568" y="356195"/>
                    <a:pt x="522682" y="370710"/>
                    <a:pt x="435596" y="352567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solidFill>
                  <a:prstClr val="white"/>
                </a:solidFill>
              </a:endParaRPr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2D370FE0-BDB6-8943-9AFB-AEC3E95B17CD}"/>
                </a:ext>
              </a:extLst>
            </p:cNvPr>
            <p:cNvSpPr/>
            <p:nvPr/>
          </p:nvSpPr>
          <p:spPr>
            <a:xfrm flipH="1">
              <a:off x="2787117" y="3160801"/>
              <a:ext cx="273971" cy="657082"/>
            </a:xfrm>
            <a:custGeom>
              <a:avLst/>
              <a:gdLst>
                <a:gd name="connsiteX0" fmla="*/ 435596 w 1464603"/>
                <a:gd name="connsiteY0" fmla="*/ 352567 h 869033"/>
                <a:gd name="connsiteX1" fmla="*/ 43711 w 1464603"/>
                <a:gd name="connsiteY1" fmla="*/ 232824 h 869033"/>
                <a:gd name="connsiteX2" fmla="*/ 43711 w 1464603"/>
                <a:gd name="connsiteY2" fmla="*/ 319910 h 869033"/>
                <a:gd name="connsiteX3" fmla="*/ 348511 w 1464603"/>
                <a:gd name="connsiteY3" fmla="*/ 428767 h 869033"/>
                <a:gd name="connsiteX4" fmla="*/ 76368 w 1464603"/>
                <a:gd name="connsiteY4" fmla="*/ 450538 h 869033"/>
                <a:gd name="connsiteX5" fmla="*/ 168 w 1464603"/>
                <a:gd name="connsiteY5" fmla="*/ 494081 h 869033"/>
                <a:gd name="connsiteX6" fmla="*/ 87254 w 1464603"/>
                <a:gd name="connsiteY6" fmla="*/ 537624 h 869033"/>
                <a:gd name="connsiteX7" fmla="*/ 413825 w 1464603"/>
                <a:gd name="connsiteY7" fmla="*/ 526738 h 869033"/>
                <a:gd name="connsiteX8" fmla="*/ 816596 w 1464603"/>
                <a:gd name="connsiteY8" fmla="*/ 635595 h 869033"/>
                <a:gd name="connsiteX9" fmla="*/ 1143168 w 1464603"/>
                <a:gd name="connsiteY9" fmla="*/ 853310 h 869033"/>
                <a:gd name="connsiteX10" fmla="*/ 1197596 w 1464603"/>
                <a:gd name="connsiteY10" fmla="*/ 842424 h 869033"/>
                <a:gd name="connsiteX11" fmla="*/ 1110511 w 1464603"/>
                <a:gd name="connsiteY11" fmla="*/ 766224 h 869033"/>
                <a:gd name="connsiteX12" fmla="*/ 914568 w 1464603"/>
                <a:gd name="connsiteY12" fmla="*/ 624710 h 869033"/>
                <a:gd name="connsiteX13" fmla="*/ 1426196 w 1464603"/>
                <a:gd name="connsiteY13" fmla="*/ 657367 h 869033"/>
                <a:gd name="connsiteX14" fmla="*/ 1371768 w 1464603"/>
                <a:gd name="connsiteY14" fmla="*/ 581167 h 869033"/>
                <a:gd name="connsiteX15" fmla="*/ 925454 w 1464603"/>
                <a:gd name="connsiteY15" fmla="*/ 559395 h 869033"/>
                <a:gd name="connsiteX16" fmla="*/ 773054 w 1464603"/>
                <a:gd name="connsiteY16" fmla="*/ 483195 h 869033"/>
                <a:gd name="connsiteX17" fmla="*/ 1273796 w 1464603"/>
                <a:gd name="connsiteY17" fmla="*/ 428767 h 869033"/>
                <a:gd name="connsiteX18" fmla="*/ 1241139 w 1464603"/>
                <a:gd name="connsiteY18" fmla="*/ 363452 h 869033"/>
                <a:gd name="connsiteX19" fmla="*/ 685968 w 1464603"/>
                <a:gd name="connsiteY19" fmla="*/ 428767 h 869033"/>
                <a:gd name="connsiteX20" fmla="*/ 751282 w 1464603"/>
                <a:gd name="connsiteY20" fmla="*/ 178395 h 869033"/>
                <a:gd name="connsiteX21" fmla="*/ 642425 w 1464603"/>
                <a:gd name="connsiteY21" fmla="*/ 4224 h 869033"/>
                <a:gd name="connsiteX22" fmla="*/ 587996 w 1464603"/>
                <a:gd name="connsiteY22" fmla="*/ 58652 h 869033"/>
                <a:gd name="connsiteX23" fmla="*/ 685968 w 1464603"/>
                <a:gd name="connsiteY23" fmla="*/ 113081 h 869033"/>
                <a:gd name="connsiteX24" fmla="*/ 653311 w 1464603"/>
                <a:gd name="connsiteY24" fmla="*/ 276367 h 869033"/>
                <a:gd name="connsiteX25" fmla="*/ 566225 w 1464603"/>
                <a:gd name="connsiteY25" fmla="*/ 341681 h 869033"/>
                <a:gd name="connsiteX26" fmla="*/ 435596 w 1464603"/>
                <a:gd name="connsiteY26" fmla="*/ 352567 h 86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4603" h="869033">
                  <a:moveTo>
                    <a:pt x="435596" y="352567"/>
                  </a:moveTo>
                  <a:cubicBezTo>
                    <a:pt x="348510" y="334424"/>
                    <a:pt x="109025" y="238267"/>
                    <a:pt x="43711" y="232824"/>
                  </a:cubicBezTo>
                  <a:cubicBezTo>
                    <a:pt x="-21603" y="227381"/>
                    <a:pt x="-7089" y="287253"/>
                    <a:pt x="43711" y="319910"/>
                  </a:cubicBezTo>
                  <a:cubicBezTo>
                    <a:pt x="94511" y="352567"/>
                    <a:pt x="343068" y="406996"/>
                    <a:pt x="348511" y="428767"/>
                  </a:cubicBezTo>
                  <a:cubicBezTo>
                    <a:pt x="353954" y="450538"/>
                    <a:pt x="134425" y="439652"/>
                    <a:pt x="76368" y="450538"/>
                  </a:cubicBezTo>
                  <a:cubicBezTo>
                    <a:pt x="18311" y="461424"/>
                    <a:pt x="-1646" y="479567"/>
                    <a:pt x="168" y="494081"/>
                  </a:cubicBezTo>
                  <a:cubicBezTo>
                    <a:pt x="1982" y="508595"/>
                    <a:pt x="18311" y="532181"/>
                    <a:pt x="87254" y="537624"/>
                  </a:cubicBezTo>
                  <a:cubicBezTo>
                    <a:pt x="156197" y="543067"/>
                    <a:pt x="292268" y="510410"/>
                    <a:pt x="413825" y="526738"/>
                  </a:cubicBezTo>
                  <a:cubicBezTo>
                    <a:pt x="535382" y="543066"/>
                    <a:pt x="695039" y="581166"/>
                    <a:pt x="816596" y="635595"/>
                  </a:cubicBezTo>
                  <a:cubicBezTo>
                    <a:pt x="938153" y="690024"/>
                    <a:pt x="1079668" y="818839"/>
                    <a:pt x="1143168" y="853310"/>
                  </a:cubicBezTo>
                  <a:cubicBezTo>
                    <a:pt x="1206668" y="887782"/>
                    <a:pt x="1203039" y="856938"/>
                    <a:pt x="1197596" y="842424"/>
                  </a:cubicBezTo>
                  <a:cubicBezTo>
                    <a:pt x="1192153" y="827910"/>
                    <a:pt x="1157682" y="802510"/>
                    <a:pt x="1110511" y="766224"/>
                  </a:cubicBezTo>
                  <a:cubicBezTo>
                    <a:pt x="1063340" y="729938"/>
                    <a:pt x="861954" y="642853"/>
                    <a:pt x="914568" y="624710"/>
                  </a:cubicBezTo>
                  <a:cubicBezTo>
                    <a:pt x="967182" y="606567"/>
                    <a:pt x="1349996" y="664624"/>
                    <a:pt x="1426196" y="657367"/>
                  </a:cubicBezTo>
                  <a:cubicBezTo>
                    <a:pt x="1502396" y="650110"/>
                    <a:pt x="1455225" y="597496"/>
                    <a:pt x="1371768" y="581167"/>
                  </a:cubicBezTo>
                  <a:cubicBezTo>
                    <a:pt x="1288311" y="564838"/>
                    <a:pt x="1025240" y="575724"/>
                    <a:pt x="925454" y="559395"/>
                  </a:cubicBezTo>
                  <a:cubicBezTo>
                    <a:pt x="825668" y="543066"/>
                    <a:pt x="714997" y="504966"/>
                    <a:pt x="773054" y="483195"/>
                  </a:cubicBezTo>
                  <a:cubicBezTo>
                    <a:pt x="831111" y="461424"/>
                    <a:pt x="1195782" y="448724"/>
                    <a:pt x="1273796" y="428767"/>
                  </a:cubicBezTo>
                  <a:cubicBezTo>
                    <a:pt x="1351810" y="408810"/>
                    <a:pt x="1339110" y="363452"/>
                    <a:pt x="1241139" y="363452"/>
                  </a:cubicBezTo>
                  <a:cubicBezTo>
                    <a:pt x="1143168" y="363452"/>
                    <a:pt x="767611" y="459610"/>
                    <a:pt x="685968" y="428767"/>
                  </a:cubicBezTo>
                  <a:cubicBezTo>
                    <a:pt x="604325" y="397924"/>
                    <a:pt x="758539" y="249152"/>
                    <a:pt x="751282" y="178395"/>
                  </a:cubicBezTo>
                  <a:cubicBezTo>
                    <a:pt x="744025" y="107638"/>
                    <a:pt x="669639" y="24181"/>
                    <a:pt x="642425" y="4224"/>
                  </a:cubicBezTo>
                  <a:cubicBezTo>
                    <a:pt x="615211" y="-15733"/>
                    <a:pt x="580739" y="40509"/>
                    <a:pt x="587996" y="58652"/>
                  </a:cubicBezTo>
                  <a:cubicBezTo>
                    <a:pt x="595253" y="76795"/>
                    <a:pt x="675082" y="76795"/>
                    <a:pt x="685968" y="113081"/>
                  </a:cubicBezTo>
                  <a:cubicBezTo>
                    <a:pt x="696854" y="149367"/>
                    <a:pt x="673268" y="238267"/>
                    <a:pt x="653311" y="276367"/>
                  </a:cubicBezTo>
                  <a:cubicBezTo>
                    <a:pt x="633354" y="314467"/>
                    <a:pt x="598882" y="327167"/>
                    <a:pt x="566225" y="341681"/>
                  </a:cubicBezTo>
                  <a:cubicBezTo>
                    <a:pt x="533568" y="356195"/>
                    <a:pt x="522682" y="370710"/>
                    <a:pt x="435596" y="352567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solidFill>
                  <a:prstClr val="white"/>
                </a:solidFill>
              </a:endParaRPr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D461D8DB-59B3-2443-BBF3-38B28AD63DC9}"/>
                </a:ext>
              </a:extLst>
            </p:cNvPr>
            <p:cNvSpPr/>
            <p:nvPr/>
          </p:nvSpPr>
          <p:spPr>
            <a:xfrm flipH="1">
              <a:off x="2080685" y="3714938"/>
              <a:ext cx="273971" cy="657082"/>
            </a:xfrm>
            <a:custGeom>
              <a:avLst/>
              <a:gdLst>
                <a:gd name="connsiteX0" fmla="*/ 435596 w 1464603"/>
                <a:gd name="connsiteY0" fmla="*/ 352567 h 869033"/>
                <a:gd name="connsiteX1" fmla="*/ 43711 w 1464603"/>
                <a:gd name="connsiteY1" fmla="*/ 232824 h 869033"/>
                <a:gd name="connsiteX2" fmla="*/ 43711 w 1464603"/>
                <a:gd name="connsiteY2" fmla="*/ 319910 h 869033"/>
                <a:gd name="connsiteX3" fmla="*/ 348511 w 1464603"/>
                <a:gd name="connsiteY3" fmla="*/ 428767 h 869033"/>
                <a:gd name="connsiteX4" fmla="*/ 76368 w 1464603"/>
                <a:gd name="connsiteY4" fmla="*/ 450538 h 869033"/>
                <a:gd name="connsiteX5" fmla="*/ 168 w 1464603"/>
                <a:gd name="connsiteY5" fmla="*/ 494081 h 869033"/>
                <a:gd name="connsiteX6" fmla="*/ 87254 w 1464603"/>
                <a:gd name="connsiteY6" fmla="*/ 537624 h 869033"/>
                <a:gd name="connsiteX7" fmla="*/ 413825 w 1464603"/>
                <a:gd name="connsiteY7" fmla="*/ 526738 h 869033"/>
                <a:gd name="connsiteX8" fmla="*/ 816596 w 1464603"/>
                <a:gd name="connsiteY8" fmla="*/ 635595 h 869033"/>
                <a:gd name="connsiteX9" fmla="*/ 1143168 w 1464603"/>
                <a:gd name="connsiteY9" fmla="*/ 853310 h 869033"/>
                <a:gd name="connsiteX10" fmla="*/ 1197596 w 1464603"/>
                <a:gd name="connsiteY10" fmla="*/ 842424 h 869033"/>
                <a:gd name="connsiteX11" fmla="*/ 1110511 w 1464603"/>
                <a:gd name="connsiteY11" fmla="*/ 766224 h 869033"/>
                <a:gd name="connsiteX12" fmla="*/ 914568 w 1464603"/>
                <a:gd name="connsiteY12" fmla="*/ 624710 h 869033"/>
                <a:gd name="connsiteX13" fmla="*/ 1426196 w 1464603"/>
                <a:gd name="connsiteY13" fmla="*/ 657367 h 869033"/>
                <a:gd name="connsiteX14" fmla="*/ 1371768 w 1464603"/>
                <a:gd name="connsiteY14" fmla="*/ 581167 h 869033"/>
                <a:gd name="connsiteX15" fmla="*/ 925454 w 1464603"/>
                <a:gd name="connsiteY15" fmla="*/ 559395 h 869033"/>
                <a:gd name="connsiteX16" fmla="*/ 773054 w 1464603"/>
                <a:gd name="connsiteY16" fmla="*/ 483195 h 869033"/>
                <a:gd name="connsiteX17" fmla="*/ 1273796 w 1464603"/>
                <a:gd name="connsiteY17" fmla="*/ 428767 h 869033"/>
                <a:gd name="connsiteX18" fmla="*/ 1241139 w 1464603"/>
                <a:gd name="connsiteY18" fmla="*/ 363452 h 869033"/>
                <a:gd name="connsiteX19" fmla="*/ 685968 w 1464603"/>
                <a:gd name="connsiteY19" fmla="*/ 428767 h 869033"/>
                <a:gd name="connsiteX20" fmla="*/ 751282 w 1464603"/>
                <a:gd name="connsiteY20" fmla="*/ 178395 h 869033"/>
                <a:gd name="connsiteX21" fmla="*/ 642425 w 1464603"/>
                <a:gd name="connsiteY21" fmla="*/ 4224 h 869033"/>
                <a:gd name="connsiteX22" fmla="*/ 587996 w 1464603"/>
                <a:gd name="connsiteY22" fmla="*/ 58652 h 869033"/>
                <a:gd name="connsiteX23" fmla="*/ 685968 w 1464603"/>
                <a:gd name="connsiteY23" fmla="*/ 113081 h 869033"/>
                <a:gd name="connsiteX24" fmla="*/ 653311 w 1464603"/>
                <a:gd name="connsiteY24" fmla="*/ 276367 h 869033"/>
                <a:gd name="connsiteX25" fmla="*/ 566225 w 1464603"/>
                <a:gd name="connsiteY25" fmla="*/ 341681 h 869033"/>
                <a:gd name="connsiteX26" fmla="*/ 435596 w 1464603"/>
                <a:gd name="connsiteY26" fmla="*/ 352567 h 86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4603" h="869033">
                  <a:moveTo>
                    <a:pt x="435596" y="352567"/>
                  </a:moveTo>
                  <a:cubicBezTo>
                    <a:pt x="348510" y="334424"/>
                    <a:pt x="109025" y="238267"/>
                    <a:pt x="43711" y="232824"/>
                  </a:cubicBezTo>
                  <a:cubicBezTo>
                    <a:pt x="-21603" y="227381"/>
                    <a:pt x="-7089" y="287253"/>
                    <a:pt x="43711" y="319910"/>
                  </a:cubicBezTo>
                  <a:cubicBezTo>
                    <a:pt x="94511" y="352567"/>
                    <a:pt x="343068" y="406996"/>
                    <a:pt x="348511" y="428767"/>
                  </a:cubicBezTo>
                  <a:cubicBezTo>
                    <a:pt x="353954" y="450538"/>
                    <a:pt x="134425" y="439652"/>
                    <a:pt x="76368" y="450538"/>
                  </a:cubicBezTo>
                  <a:cubicBezTo>
                    <a:pt x="18311" y="461424"/>
                    <a:pt x="-1646" y="479567"/>
                    <a:pt x="168" y="494081"/>
                  </a:cubicBezTo>
                  <a:cubicBezTo>
                    <a:pt x="1982" y="508595"/>
                    <a:pt x="18311" y="532181"/>
                    <a:pt x="87254" y="537624"/>
                  </a:cubicBezTo>
                  <a:cubicBezTo>
                    <a:pt x="156197" y="543067"/>
                    <a:pt x="292268" y="510410"/>
                    <a:pt x="413825" y="526738"/>
                  </a:cubicBezTo>
                  <a:cubicBezTo>
                    <a:pt x="535382" y="543066"/>
                    <a:pt x="695039" y="581166"/>
                    <a:pt x="816596" y="635595"/>
                  </a:cubicBezTo>
                  <a:cubicBezTo>
                    <a:pt x="938153" y="690024"/>
                    <a:pt x="1079668" y="818839"/>
                    <a:pt x="1143168" y="853310"/>
                  </a:cubicBezTo>
                  <a:cubicBezTo>
                    <a:pt x="1206668" y="887782"/>
                    <a:pt x="1203039" y="856938"/>
                    <a:pt x="1197596" y="842424"/>
                  </a:cubicBezTo>
                  <a:cubicBezTo>
                    <a:pt x="1192153" y="827910"/>
                    <a:pt x="1157682" y="802510"/>
                    <a:pt x="1110511" y="766224"/>
                  </a:cubicBezTo>
                  <a:cubicBezTo>
                    <a:pt x="1063340" y="729938"/>
                    <a:pt x="861954" y="642853"/>
                    <a:pt x="914568" y="624710"/>
                  </a:cubicBezTo>
                  <a:cubicBezTo>
                    <a:pt x="967182" y="606567"/>
                    <a:pt x="1349996" y="664624"/>
                    <a:pt x="1426196" y="657367"/>
                  </a:cubicBezTo>
                  <a:cubicBezTo>
                    <a:pt x="1502396" y="650110"/>
                    <a:pt x="1455225" y="597496"/>
                    <a:pt x="1371768" y="581167"/>
                  </a:cubicBezTo>
                  <a:cubicBezTo>
                    <a:pt x="1288311" y="564838"/>
                    <a:pt x="1025240" y="575724"/>
                    <a:pt x="925454" y="559395"/>
                  </a:cubicBezTo>
                  <a:cubicBezTo>
                    <a:pt x="825668" y="543066"/>
                    <a:pt x="714997" y="504966"/>
                    <a:pt x="773054" y="483195"/>
                  </a:cubicBezTo>
                  <a:cubicBezTo>
                    <a:pt x="831111" y="461424"/>
                    <a:pt x="1195782" y="448724"/>
                    <a:pt x="1273796" y="428767"/>
                  </a:cubicBezTo>
                  <a:cubicBezTo>
                    <a:pt x="1351810" y="408810"/>
                    <a:pt x="1339110" y="363452"/>
                    <a:pt x="1241139" y="363452"/>
                  </a:cubicBezTo>
                  <a:cubicBezTo>
                    <a:pt x="1143168" y="363452"/>
                    <a:pt x="767611" y="459610"/>
                    <a:pt x="685968" y="428767"/>
                  </a:cubicBezTo>
                  <a:cubicBezTo>
                    <a:pt x="604325" y="397924"/>
                    <a:pt x="758539" y="249152"/>
                    <a:pt x="751282" y="178395"/>
                  </a:cubicBezTo>
                  <a:cubicBezTo>
                    <a:pt x="744025" y="107638"/>
                    <a:pt x="669639" y="24181"/>
                    <a:pt x="642425" y="4224"/>
                  </a:cubicBezTo>
                  <a:cubicBezTo>
                    <a:pt x="615211" y="-15733"/>
                    <a:pt x="580739" y="40509"/>
                    <a:pt x="587996" y="58652"/>
                  </a:cubicBezTo>
                  <a:cubicBezTo>
                    <a:pt x="595253" y="76795"/>
                    <a:pt x="675082" y="76795"/>
                    <a:pt x="685968" y="113081"/>
                  </a:cubicBezTo>
                  <a:cubicBezTo>
                    <a:pt x="696854" y="149367"/>
                    <a:pt x="673268" y="238267"/>
                    <a:pt x="653311" y="276367"/>
                  </a:cubicBezTo>
                  <a:cubicBezTo>
                    <a:pt x="633354" y="314467"/>
                    <a:pt x="598882" y="327167"/>
                    <a:pt x="566225" y="341681"/>
                  </a:cubicBezTo>
                  <a:cubicBezTo>
                    <a:pt x="533568" y="356195"/>
                    <a:pt x="522682" y="370710"/>
                    <a:pt x="435596" y="352567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solidFill>
                  <a:prstClr val="white"/>
                </a:solidFill>
              </a:endParaRPr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6312B3D6-F12D-3742-8718-F44E3932344F}"/>
                </a:ext>
              </a:extLst>
            </p:cNvPr>
            <p:cNvSpPr/>
            <p:nvPr/>
          </p:nvSpPr>
          <p:spPr>
            <a:xfrm flipH="1">
              <a:off x="2427293" y="3868419"/>
              <a:ext cx="273971" cy="657082"/>
            </a:xfrm>
            <a:custGeom>
              <a:avLst/>
              <a:gdLst>
                <a:gd name="connsiteX0" fmla="*/ 435596 w 1464603"/>
                <a:gd name="connsiteY0" fmla="*/ 352567 h 869033"/>
                <a:gd name="connsiteX1" fmla="*/ 43711 w 1464603"/>
                <a:gd name="connsiteY1" fmla="*/ 232824 h 869033"/>
                <a:gd name="connsiteX2" fmla="*/ 43711 w 1464603"/>
                <a:gd name="connsiteY2" fmla="*/ 319910 h 869033"/>
                <a:gd name="connsiteX3" fmla="*/ 348511 w 1464603"/>
                <a:gd name="connsiteY3" fmla="*/ 428767 h 869033"/>
                <a:gd name="connsiteX4" fmla="*/ 76368 w 1464603"/>
                <a:gd name="connsiteY4" fmla="*/ 450538 h 869033"/>
                <a:gd name="connsiteX5" fmla="*/ 168 w 1464603"/>
                <a:gd name="connsiteY5" fmla="*/ 494081 h 869033"/>
                <a:gd name="connsiteX6" fmla="*/ 87254 w 1464603"/>
                <a:gd name="connsiteY6" fmla="*/ 537624 h 869033"/>
                <a:gd name="connsiteX7" fmla="*/ 413825 w 1464603"/>
                <a:gd name="connsiteY7" fmla="*/ 526738 h 869033"/>
                <a:gd name="connsiteX8" fmla="*/ 816596 w 1464603"/>
                <a:gd name="connsiteY8" fmla="*/ 635595 h 869033"/>
                <a:gd name="connsiteX9" fmla="*/ 1143168 w 1464603"/>
                <a:gd name="connsiteY9" fmla="*/ 853310 h 869033"/>
                <a:gd name="connsiteX10" fmla="*/ 1197596 w 1464603"/>
                <a:gd name="connsiteY10" fmla="*/ 842424 h 869033"/>
                <a:gd name="connsiteX11" fmla="*/ 1110511 w 1464603"/>
                <a:gd name="connsiteY11" fmla="*/ 766224 h 869033"/>
                <a:gd name="connsiteX12" fmla="*/ 914568 w 1464603"/>
                <a:gd name="connsiteY12" fmla="*/ 624710 h 869033"/>
                <a:gd name="connsiteX13" fmla="*/ 1426196 w 1464603"/>
                <a:gd name="connsiteY13" fmla="*/ 657367 h 869033"/>
                <a:gd name="connsiteX14" fmla="*/ 1371768 w 1464603"/>
                <a:gd name="connsiteY14" fmla="*/ 581167 h 869033"/>
                <a:gd name="connsiteX15" fmla="*/ 925454 w 1464603"/>
                <a:gd name="connsiteY15" fmla="*/ 559395 h 869033"/>
                <a:gd name="connsiteX16" fmla="*/ 773054 w 1464603"/>
                <a:gd name="connsiteY16" fmla="*/ 483195 h 869033"/>
                <a:gd name="connsiteX17" fmla="*/ 1273796 w 1464603"/>
                <a:gd name="connsiteY17" fmla="*/ 428767 h 869033"/>
                <a:gd name="connsiteX18" fmla="*/ 1241139 w 1464603"/>
                <a:gd name="connsiteY18" fmla="*/ 363452 h 869033"/>
                <a:gd name="connsiteX19" fmla="*/ 685968 w 1464603"/>
                <a:gd name="connsiteY19" fmla="*/ 428767 h 869033"/>
                <a:gd name="connsiteX20" fmla="*/ 751282 w 1464603"/>
                <a:gd name="connsiteY20" fmla="*/ 178395 h 869033"/>
                <a:gd name="connsiteX21" fmla="*/ 642425 w 1464603"/>
                <a:gd name="connsiteY21" fmla="*/ 4224 h 869033"/>
                <a:gd name="connsiteX22" fmla="*/ 587996 w 1464603"/>
                <a:gd name="connsiteY22" fmla="*/ 58652 h 869033"/>
                <a:gd name="connsiteX23" fmla="*/ 685968 w 1464603"/>
                <a:gd name="connsiteY23" fmla="*/ 113081 h 869033"/>
                <a:gd name="connsiteX24" fmla="*/ 653311 w 1464603"/>
                <a:gd name="connsiteY24" fmla="*/ 276367 h 869033"/>
                <a:gd name="connsiteX25" fmla="*/ 566225 w 1464603"/>
                <a:gd name="connsiteY25" fmla="*/ 341681 h 869033"/>
                <a:gd name="connsiteX26" fmla="*/ 435596 w 1464603"/>
                <a:gd name="connsiteY26" fmla="*/ 352567 h 86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4603" h="869033">
                  <a:moveTo>
                    <a:pt x="435596" y="352567"/>
                  </a:moveTo>
                  <a:cubicBezTo>
                    <a:pt x="348510" y="334424"/>
                    <a:pt x="109025" y="238267"/>
                    <a:pt x="43711" y="232824"/>
                  </a:cubicBezTo>
                  <a:cubicBezTo>
                    <a:pt x="-21603" y="227381"/>
                    <a:pt x="-7089" y="287253"/>
                    <a:pt x="43711" y="319910"/>
                  </a:cubicBezTo>
                  <a:cubicBezTo>
                    <a:pt x="94511" y="352567"/>
                    <a:pt x="343068" y="406996"/>
                    <a:pt x="348511" y="428767"/>
                  </a:cubicBezTo>
                  <a:cubicBezTo>
                    <a:pt x="353954" y="450538"/>
                    <a:pt x="134425" y="439652"/>
                    <a:pt x="76368" y="450538"/>
                  </a:cubicBezTo>
                  <a:cubicBezTo>
                    <a:pt x="18311" y="461424"/>
                    <a:pt x="-1646" y="479567"/>
                    <a:pt x="168" y="494081"/>
                  </a:cubicBezTo>
                  <a:cubicBezTo>
                    <a:pt x="1982" y="508595"/>
                    <a:pt x="18311" y="532181"/>
                    <a:pt x="87254" y="537624"/>
                  </a:cubicBezTo>
                  <a:cubicBezTo>
                    <a:pt x="156197" y="543067"/>
                    <a:pt x="292268" y="510410"/>
                    <a:pt x="413825" y="526738"/>
                  </a:cubicBezTo>
                  <a:cubicBezTo>
                    <a:pt x="535382" y="543066"/>
                    <a:pt x="695039" y="581166"/>
                    <a:pt x="816596" y="635595"/>
                  </a:cubicBezTo>
                  <a:cubicBezTo>
                    <a:pt x="938153" y="690024"/>
                    <a:pt x="1079668" y="818839"/>
                    <a:pt x="1143168" y="853310"/>
                  </a:cubicBezTo>
                  <a:cubicBezTo>
                    <a:pt x="1206668" y="887782"/>
                    <a:pt x="1203039" y="856938"/>
                    <a:pt x="1197596" y="842424"/>
                  </a:cubicBezTo>
                  <a:cubicBezTo>
                    <a:pt x="1192153" y="827910"/>
                    <a:pt x="1157682" y="802510"/>
                    <a:pt x="1110511" y="766224"/>
                  </a:cubicBezTo>
                  <a:cubicBezTo>
                    <a:pt x="1063340" y="729938"/>
                    <a:pt x="861954" y="642853"/>
                    <a:pt x="914568" y="624710"/>
                  </a:cubicBezTo>
                  <a:cubicBezTo>
                    <a:pt x="967182" y="606567"/>
                    <a:pt x="1349996" y="664624"/>
                    <a:pt x="1426196" y="657367"/>
                  </a:cubicBezTo>
                  <a:cubicBezTo>
                    <a:pt x="1502396" y="650110"/>
                    <a:pt x="1455225" y="597496"/>
                    <a:pt x="1371768" y="581167"/>
                  </a:cubicBezTo>
                  <a:cubicBezTo>
                    <a:pt x="1288311" y="564838"/>
                    <a:pt x="1025240" y="575724"/>
                    <a:pt x="925454" y="559395"/>
                  </a:cubicBezTo>
                  <a:cubicBezTo>
                    <a:pt x="825668" y="543066"/>
                    <a:pt x="714997" y="504966"/>
                    <a:pt x="773054" y="483195"/>
                  </a:cubicBezTo>
                  <a:cubicBezTo>
                    <a:pt x="831111" y="461424"/>
                    <a:pt x="1195782" y="448724"/>
                    <a:pt x="1273796" y="428767"/>
                  </a:cubicBezTo>
                  <a:cubicBezTo>
                    <a:pt x="1351810" y="408810"/>
                    <a:pt x="1339110" y="363452"/>
                    <a:pt x="1241139" y="363452"/>
                  </a:cubicBezTo>
                  <a:cubicBezTo>
                    <a:pt x="1143168" y="363452"/>
                    <a:pt x="767611" y="459610"/>
                    <a:pt x="685968" y="428767"/>
                  </a:cubicBezTo>
                  <a:cubicBezTo>
                    <a:pt x="604325" y="397924"/>
                    <a:pt x="758539" y="249152"/>
                    <a:pt x="751282" y="178395"/>
                  </a:cubicBezTo>
                  <a:cubicBezTo>
                    <a:pt x="744025" y="107638"/>
                    <a:pt x="669639" y="24181"/>
                    <a:pt x="642425" y="4224"/>
                  </a:cubicBezTo>
                  <a:cubicBezTo>
                    <a:pt x="615211" y="-15733"/>
                    <a:pt x="580739" y="40509"/>
                    <a:pt x="587996" y="58652"/>
                  </a:cubicBezTo>
                  <a:cubicBezTo>
                    <a:pt x="595253" y="76795"/>
                    <a:pt x="675082" y="76795"/>
                    <a:pt x="685968" y="113081"/>
                  </a:cubicBezTo>
                  <a:cubicBezTo>
                    <a:pt x="696854" y="149367"/>
                    <a:pt x="673268" y="238267"/>
                    <a:pt x="653311" y="276367"/>
                  </a:cubicBezTo>
                  <a:cubicBezTo>
                    <a:pt x="633354" y="314467"/>
                    <a:pt x="598882" y="327167"/>
                    <a:pt x="566225" y="341681"/>
                  </a:cubicBezTo>
                  <a:cubicBezTo>
                    <a:pt x="533568" y="356195"/>
                    <a:pt x="522682" y="370710"/>
                    <a:pt x="435596" y="352567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5385679" y="1828070"/>
            <a:ext cx="1882915" cy="739888"/>
            <a:chOff x="4958681" y="882614"/>
            <a:chExt cx="1882915" cy="739888"/>
          </a:xfrm>
        </p:grpSpPr>
        <p:sp>
          <p:nvSpPr>
            <p:cNvPr id="216" name="TextBox 141">
              <a:extLst>
                <a:ext uri="{FF2B5EF4-FFF2-40B4-BE49-F238E27FC236}">
                  <a16:creationId xmlns:a16="http://schemas.microsoft.com/office/drawing/2014/main" id="{EF73FFB4-F1D3-9841-9647-5518815CF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681" y="1222392"/>
              <a:ext cx="18829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dirty="0">
                  <a:latin typeface="Avenir Book" panose="02000503020000020003" pitchFamily="2" charset="0"/>
                </a:rPr>
                <a:t>Differentiation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382825" y="882614"/>
              <a:ext cx="984449" cy="383249"/>
              <a:chOff x="4141412" y="1718774"/>
              <a:chExt cx="984449" cy="383249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D38E131-3FC8-7C45-82F0-AFE7AE538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6167" y="1891655"/>
                <a:ext cx="848519" cy="193831"/>
              </a:xfrm>
              <a:prstGeom prst="rect">
                <a:avLst/>
              </a:prstGeom>
              <a:solidFill>
                <a:srgbClr val="C9271F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47" name="Group 378">
                <a:extLst>
                  <a:ext uri="{FF2B5EF4-FFF2-40B4-BE49-F238E27FC236}">
                    <a16:creationId xmlns:a16="http://schemas.microsoft.com/office/drawing/2014/main" id="{6F4C3221-670E-1947-A38F-47327088A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09966" y="1855430"/>
                <a:ext cx="282357" cy="233021"/>
                <a:chOff x="3591253" y="3466205"/>
                <a:chExt cx="387018" cy="350520"/>
              </a:xfrm>
            </p:grpSpPr>
            <p:grpSp>
              <p:nvGrpSpPr>
                <p:cNvPr id="126" name="Oval 41">
                  <a:extLst>
                    <a:ext uri="{FF2B5EF4-FFF2-40B4-BE49-F238E27FC236}">
                      <a16:creationId xmlns:a16="http://schemas.microsoft.com/office/drawing/2014/main" id="{80211C6F-0C4F-734E-A1EC-1C14CF88DD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91253" y="3578309"/>
                  <a:ext cx="378001" cy="238416"/>
                  <a:chOff x="507982" y="4122185"/>
                  <a:chExt cx="275778" cy="158496"/>
                </a:xfrm>
              </p:grpSpPr>
              <p:pic>
                <p:nvPicPr>
                  <p:cNvPr id="130" name="Oval 41">
                    <a:extLst>
                      <a:ext uri="{FF2B5EF4-FFF2-40B4-BE49-F238E27FC236}">
                        <a16:creationId xmlns:a16="http://schemas.microsoft.com/office/drawing/2014/main" id="{D8417007-6ECB-1542-B766-39FCCFBB083C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5264" y="4122185"/>
                    <a:ext cx="158496" cy="15849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1" name="Text Box 106">
                    <a:extLst>
                      <a:ext uri="{FF2B5EF4-FFF2-40B4-BE49-F238E27FC236}">
                        <a16:creationId xmlns:a16="http://schemas.microsoft.com/office/drawing/2014/main" id="{E809FCC4-059E-2047-BC1D-608A99D4CF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7982" y="4147164"/>
                    <a:ext cx="83669" cy="810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endParaRPr lang="en-GB" altLang="en-US" sz="1800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27" name="Oval 42">
                  <a:extLst>
                    <a:ext uri="{FF2B5EF4-FFF2-40B4-BE49-F238E27FC236}">
                      <a16:creationId xmlns:a16="http://schemas.microsoft.com/office/drawing/2014/main" id="{93A28529-5003-534C-B14A-4D8E24218B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14121" y="3466205"/>
                  <a:ext cx="364150" cy="287749"/>
                  <a:chOff x="524664" y="4047655"/>
                  <a:chExt cx="265674" cy="191292"/>
                </a:xfrm>
              </p:grpSpPr>
              <p:pic>
                <p:nvPicPr>
                  <p:cNvPr id="128" name="Oval 42">
                    <a:extLst>
                      <a:ext uri="{FF2B5EF4-FFF2-40B4-BE49-F238E27FC236}">
                        <a16:creationId xmlns:a16="http://schemas.microsoft.com/office/drawing/2014/main" id="{3B72D03D-1BDF-EC40-9B78-554CFF6C260B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4664" y="4202371"/>
                    <a:ext cx="42672" cy="3657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29" name="Text Box 109">
                    <a:extLst>
                      <a:ext uri="{FF2B5EF4-FFF2-40B4-BE49-F238E27FC236}">
                        <a16:creationId xmlns:a16="http://schemas.microsoft.com/office/drawing/2014/main" id="{BC5C1BFE-897D-8F43-AB22-355BED6EF69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7787" y="4047655"/>
                    <a:ext cx="12551" cy="121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endParaRPr lang="en-GB" altLang="en-US" sz="1800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48" name="Group 381">
                <a:extLst>
                  <a:ext uri="{FF2B5EF4-FFF2-40B4-BE49-F238E27FC236}">
                    <a16:creationId xmlns:a16="http://schemas.microsoft.com/office/drawing/2014/main" id="{10690FAF-F7B3-9543-872C-5C41B54CE3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0678" y="1812361"/>
                <a:ext cx="409516" cy="289662"/>
                <a:chOff x="3453547" y="3401426"/>
                <a:chExt cx="561312" cy="435723"/>
              </a:xfrm>
            </p:grpSpPr>
            <p:grpSp>
              <p:nvGrpSpPr>
                <p:cNvPr id="120" name="Oval 39">
                  <a:extLst>
                    <a:ext uri="{FF2B5EF4-FFF2-40B4-BE49-F238E27FC236}">
                      <a16:creationId xmlns:a16="http://schemas.microsoft.com/office/drawing/2014/main" id="{57F9B796-EF84-674B-9169-CF1CA9B61E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3547" y="3401426"/>
                  <a:ext cx="561312" cy="435723"/>
                  <a:chOff x="518703" y="4004592"/>
                  <a:chExt cx="409515" cy="289663"/>
                </a:xfrm>
              </p:grpSpPr>
              <p:pic>
                <p:nvPicPr>
                  <p:cNvPr id="124" name="Oval 39">
                    <a:extLst>
                      <a:ext uri="{FF2B5EF4-FFF2-40B4-BE49-F238E27FC236}">
                        <a16:creationId xmlns:a16="http://schemas.microsoft.com/office/drawing/2014/main" id="{AB765F42-3037-BF49-A0CA-10FC9312D78F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8703" y="4135759"/>
                    <a:ext cx="164592" cy="15849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25" name="Text Box 100">
                    <a:extLst>
                      <a:ext uri="{FF2B5EF4-FFF2-40B4-BE49-F238E27FC236}">
                        <a16:creationId xmlns:a16="http://schemas.microsoft.com/office/drawing/2014/main" id="{C48F1265-DC58-FF43-91CC-4435BD67BC9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548" y="4004592"/>
                    <a:ext cx="83670" cy="810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endParaRPr lang="en-GB" altLang="en-US" sz="1800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123" name="Text Box 103">
                  <a:extLst>
                    <a:ext uri="{FF2B5EF4-FFF2-40B4-BE49-F238E27FC236}">
                      <a16:creationId xmlns:a16="http://schemas.microsoft.com/office/drawing/2014/main" id="{3CBCA6B6-EB75-234F-9A98-758483B2EF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61040" y="3466182"/>
                  <a:ext cx="17203" cy="182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GB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9" name="Group 384">
                <a:extLst>
                  <a:ext uri="{FF2B5EF4-FFF2-40B4-BE49-F238E27FC236}">
                    <a16:creationId xmlns:a16="http://schemas.microsoft.com/office/drawing/2014/main" id="{640AF139-7B45-8744-8693-270A3874AB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1671" y="1825731"/>
                <a:ext cx="349707" cy="245670"/>
                <a:chOff x="3535515" y="3401425"/>
                <a:chExt cx="479333" cy="369546"/>
              </a:xfrm>
            </p:grpSpPr>
            <p:grpSp>
              <p:nvGrpSpPr>
                <p:cNvPr id="114" name="Oval 37">
                  <a:extLst>
                    <a:ext uri="{FF2B5EF4-FFF2-40B4-BE49-F238E27FC236}">
                      <a16:creationId xmlns:a16="http://schemas.microsoft.com/office/drawing/2014/main" id="{EA8529A5-FF63-164D-9B6B-6383FA85EA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35515" y="3401425"/>
                  <a:ext cx="479333" cy="342645"/>
                  <a:chOff x="689690" y="4017954"/>
                  <a:chExt cx="349706" cy="227786"/>
                </a:xfrm>
              </p:grpSpPr>
              <p:pic>
                <p:nvPicPr>
                  <p:cNvPr id="118" name="Oval 37">
                    <a:extLst>
                      <a:ext uri="{FF2B5EF4-FFF2-40B4-BE49-F238E27FC236}">
                        <a16:creationId xmlns:a16="http://schemas.microsoft.com/office/drawing/2014/main" id="{E5434E5A-39AB-6A48-96D8-2217D1BCE569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9690" y="4087244"/>
                    <a:ext cx="164592" cy="15849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19" name="Text Box 94">
                    <a:extLst>
                      <a:ext uri="{FF2B5EF4-FFF2-40B4-BE49-F238E27FC236}">
                        <a16:creationId xmlns:a16="http://schemas.microsoft.com/office/drawing/2014/main" id="{317F9415-F993-3741-92E6-B35EFD412B9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5726" y="4017954"/>
                    <a:ext cx="83670" cy="810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endParaRPr lang="en-GB" altLang="en-US" sz="1800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15" name="Oval 38">
                  <a:extLst>
                    <a:ext uri="{FF2B5EF4-FFF2-40B4-BE49-F238E27FC236}">
                      <a16:creationId xmlns:a16="http://schemas.microsoft.com/office/drawing/2014/main" id="{306E339A-708D-EF42-96AD-9F11B574B1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83219" y="3466206"/>
                  <a:ext cx="295051" cy="304765"/>
                  <a:chOff x="797452" y="4061017"/>
                  <a:chExt cx="215259" cy="202604"/>
                </a:xfrm>
              </p:grpSpPr>
              <p:pic>
                <p:nvPicPr>
                  <p:cNvPr id="116" name="Oval 38">
                    <a:extLst>
                      <a:ext uri="{FF2B5EF4-FFF2-40B4-BE49-F238E27FC236}">
                        <a16:creationId xmlns:a16="http://schemas.microsoft.com/office/drawing/2014/main" id="{545936A5-799D-2044-94D8-3C886BCA9B98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7452" y="4227045"/>
                    <a:ext cx="36576" cy="3657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17" name="Text Box 97">
                    <a:extLst>
                      <a:ext uri="{FF2B5EF4-FFF2-40B4-BE49-F238E27FC236}">
                        <a16:creationId xmlns:a16="http://schemas.microsoft.com/office/drawing/2014/main" id="{E09E0088-F54E-744C-96DE-4CB0D559D45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0160" y="4061017"/>
                    <a:ext cx="12551" cy="121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endParaRPr lang="en-GB" altLang="en-US" sz="1800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50" name="Group 387">
                <a:extLst>
                  <a:ext uri="{FF2B5EF4-FFF2-40B4-BE49-F238E27FC236}">
                    <a16:creationId xmlns:a16="http://schemas.microsoft.com/office/drawing/2014/main" id="{F5CFAB5C-E810-4D45-86C3-4FB69CD948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13188" y="1868784"/>
                <a:ext cx="912673" cy="219098"/>
                <a:chOff x="2727278" y="3466183"/>
                <a:chExt cx="1250974" cy="329575"/>
              </a:xfrm>
            </p:grpSpPr>
            <p:pic>
              <p:nvPicPr>
                <p:cNvPr id="112" name="Oval 35">
                  <a:extLst>
                    <a:ext uri="{FF2B5EF4-FFF2-40B4-BE49-F238E27FC236}">
                      <a16:creationId xmlns:a16="http://schemas.microsoft.com/office/drawing/2014/main" id="{C85479C8-0722-AB47-AE4C-D4558EAD1B32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27278" y="3557342"/>
                  <a:ext cx="217246" cy="2384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1" name="Text Box 91">
                  <a:extLst>
                    <a:ext uri="{FF2B5EF4-FFF2-40B4-BE49-F238E27FC236}">
                      <a16:creationId xmlns:a16="http://schemas.microsoft.com/office/drawing/2014/main" id="{2B40B3AC-F7EF-6248-BC0C-5D1613C104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61049" y="3466183"/>
                  <a:ext cx="17203" cy="182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GB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1" name="Group 390">
                <a:extLst>
                  <a:ext uri="{FF2B5EF4-FFF2-40B4-BE49-F238E27FC236}">
                    <a16:creationId xmlns:a16="http://schemas.microsoft.com/office/drawing/2014/main" id="{4C2B149A-05DB-354B-AF9D-D5B020846C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94891" y="1881247"/>
                <a:ext cx="584856" cy="200464"/>
                <a:chOff x="3501132" y="3466188"/>
                <a:chExt cx="801644" cy="301544"/>
              </a:xfrm>
            </p:grpSpPr>
            <p:pic>
              <p:nvPicPr>
                <p:cNvPr id="106" name="Oval 33">
                  <a:extLst>
                    <a:ext uri="{FF2B5EF4-FFF2-40B4-BE49-F238E27FC236}">
                      <a16:creationId xmlns:a16="http://schemas.microsoft.com/office/drawing/2014/main" id="{240F1A67-1B35-E74F-B52D-F1D2266AF9B9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5530" y="3529316"/>
                  <a:ext cx="217246" cy="2384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03" name="Oval 34">
                  <a:extLst>
                    <a:ext uri="{FF2B5EF4-FFF2-40B4-BE49-F238E27FC236}">
                      <a16:creationId xmlns:a16="http://schemas.microsoft.com/office/drawing/2014/main" id="{59F8A8C3-9462-8A46-A4DD-DE46D48AE2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01132" y="3466188"/>
                  <a:ext cx="477141" cy="231571"/>
                  <a:chOff x="886974" y="4061017"/>
                  <a:chExt cx="348109" cy="153946"/>
                </a:xfrm>
              </p:grpSpPr>
              <p:pic>
                <p:nvPicPr>
                  <p:cNvPr id="104" name="Oval 34">
                    <a:extLst>
                      <a:ext uri="{FF2B5EF4-FFF2-40B4-BE49-F238E27FC236}">
                        <a16:creationId xmlns:a16="http://schemas.microsoft.com/office/drawing/2014/main" id="{F78F6A2B-2318-1C40-8B14-4104F6159FBB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86974" y="4178387"/>
                    <a:ext cx="42672" cy="3657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5" name="Text Box 85">
                    <a:extLst>
                      <a:ext uri="{FF2B5EF4-FFF2-40B4-BE49-F238E27FC236}">
                        <a16:creationId xmlns:a16="http://schemas.microsoft.com/office/drawing/2014/main" id="{32D888B4-2BD7-8745-8DE1-A50F4351D83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2532" y="4061017"/>
                    <a:ext cx="12551" cy="121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endParaRPr lang="en-GB" altLang="en-US" sz="1800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sp>
            <p:nvSpPr>
              <p:cNvPr id="101" name="Text Box 76">
                <a:extLst>
                  <a:ext uri="{FF2B5EF4-FFF2-40B4-BE49-F238E27FC236}">
                    <a16:creationId xmlns:a16="http://schemas.microsoft.com/office/drawing/2014/main" id="{2A25A1C3-FF71-6044-AFEA-379DB9D0DD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5287" y="1985941"/>
                <a:ext cx="378993" cy="75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GB" alt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Text Box 40">
                <a:extLst>
                  <a:ext uri="{FF2B5EF4-FFF2-40B4-BE49-F238E27FC236}">
                    <a16:creationId xmlns:a16="http://schemas.microsoft.com/office/drawing/2014/main" id="{1E6FA2F6-FF2A-B04F-AD1F-AB96751518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1412" y="1888691"/>
                <a:ext cx="543855" cy="187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GB" alt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78FC13A-0E32-9848-8CAE-1B35F75CCB80}"/>
                  </a:ext>
                </a:extLst>
              </p:cNvPr>
              <p:cNvSpPr/>
              <p:nvPr/>
            </p:nvSpPr>
            <p:spPr bwMode="auto">
              <a:xfrm>
                <a:off x="4156167" y="1718774"/>
                <a:ext cx="848519" cy="357188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pic>
            <p:nvPicPr>
              <p:cNvPr id="142" name="Oval 31">
                <a:extLst>
                  <a:ext uri="{FF2B5EF4-FFF2-40B4-BE49-F238E27FC236}">
                    <a16:creationId xmlns:a16="http://schemas.microsoft.com/office/drawing/2014/main" id="{387CEC0B-BCA1-2C42-8347-A86C781E3866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6999" y="1899456"/>
                <a:ext cx="164593" cy="158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5B74A2D-E027-A646-95AA-57DCFA85C883}"/>
              </a:ext>
            </a:extLst>
          </p:cNvPr>
          <p:cNvGrpSpPr/>
          <p:nvPr/>
        </p:nvGrpSpPr>
        <p:grpSpPr>
          <a:xfrm>
            <a:off x="650220" y="6466149"/>
            <a:ext cx="11635243" cy="309069"/>
            <a:chOff x="2598990" y="6582919"/>
            <a:chExt cx="9832024" cy="30906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96D41F-1F44-1049-AC09-A3098CC8652C}"/>
                </a:ext>
              </a:extLst>
            </p:cNvPr>
            <p:cNvSpPr txBox="1"/>
            <p:nvPr/>
          </p:nvSpPr>
          <p:spPr>
            <a:xfrm>
              <a:off x="2598990" y="6582919"/>
              <a:ext cx="9832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                        </a:t>
              </a:r>
              <a:r>
                <a:rPr lang="en-US" sz="1200" dirty="0">
                  <a:latin typeface="Avenir Book" panose="02000503020000020003" pitchFamily="2" charset="0"/>
                </a:rPr>
                <a:t>AutoCRAT has received funding from the European Union’s Horizon 2020 research and innovation programme under grant agreement no. 874671</a:t>
              </a:r>
              <a:r>
                <a:rPr lang="en-US" sz="1200" dirty="0"/>
                <a:t>.</a:t>
              </a:r>
            </a:p>
          </p:txBody>
        </p:sp>
        <p:pic>
          <p:nvPicPr>
            <p:cNvPr id="121" name="Picture 120" descr="eu_flag_logo_240px_grey.png">
              <a:extLst>
                <a:ext uri="{FF2B5EF4-FFF2-40B4-BE49-F238E27FC236}">
                  <a16:creationId xmlns:a16="http://schemas.microsoft.com/office/drawing/2014/main" id="{87B91E8D-3316-D045-9FDF-CFE1E3CA0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978" y="6587743"/>
              <a:ext cx="455422" cy="304245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6D58A148-58B6-144A-B4CD-9BB4FB7FDF7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941" y="77403"/>
            <a:ext cx="2366972" cy="757431"/>
          </a:xfrm>
          <a:prstGeom prst="rect">
            <a:avLst/>
          </a:prstGeom>
        </p:spPr>
      </p:pic>
      <p:sp>
        <p:nvSpPr>
          <p:cNvPr id="170" name="Rectangle 169">
            <a:extLst>
              <a:ext uri="{FF2B5EF4-FFF2-40B4-BE49-F238E27FC236}">
                <a16:creationId xmlns:a16="http://schemas.microsoft.com/office/drawing/2014/main" id="{784FA329-B53E-704C-9263-D20176ACF620}"/>
              </a:ext>
            </a:extLst>
          </p:cNvPr>
          <p:cNvSpPr/>
          <p:nvPr/>
        </p:nvSpPr>
        <p:spPr>
          <a:xfrm rot="5400000" flipH="1">
            <a:off x="6018210" y="4319994"/>
            <a:ext cx="357878" cy="69458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383033" y="4979887"/>
            <a:ext cx="1709750" cy="783812"/>
            <a:chOff x="5213703" y="5826544"/>
            <a:chExt cx="1709750" cy="783812"/>
          </a:xfrm>
        </p:grpSpPr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2A759EA7-9EDE-824C-A187-DC2B8959E497}"/>
                </a:ext>
              </a:extLst>
            </p:cNvPr>
            <p:cNvSpPr/>
            <p:nvPr/>
          </p:nvSpPr>
          <p:spPr>
            <a:xfrm>
              <a:off x="5213703" y="5848632"/>
              <a:ext cx="1709750" cy="761724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solidFill>
                  <a:prstClr val="white"/>
                </a:solidFill>
              </a:endParaRPr>
            </a:p>
          </p:txBody>
        </p:sp>
        <p:pic>
          <p:nvPicPr>
            <p:cNvPr id="172" name="Oval 31">
              <a:extLst>
                <a:ext uri="{FF2B5EF4-FFF2-40B4-BE49-F238E27FC236}">
                  <a16:creationId xmlns:a16="http://schemas.microsoft.com/office/drawing/2014/main" id="{4D264A7E-732F-1440-BB5F-E5F114FCC25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895441" y="6050112"/>
              <a:ext cx="45719" cy="45719"/>
            </a:xfrm>
            <a:prstGeom prst="rect">
              <a:avLst/>
            </a:prstGeom>
            <a:solidFill>
              <a:schemeClr val="accent4"/>
            </a:solidFill>
          </p:spPr>
        </p:pic>
        <p:pic>
          <p:nvPicPr>
            <p:cNvPr id="173" name="Oval 31">
              <a:extLst>
                <a:ext uri="{FF2B5EF4-FFF2-40B4-BE49-F238E27FC236}">
                  <a16:creationId xmlns:a16="http://schemas.microsoft.com/office/drawing/2014/main" id="{BB0EDD79-CC09-E84B-A52D-780B56181AD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047841" y="6202512"/>
              <a:ext cx="45719" cy="45719"/>
            </a:xfrm>
            <a:prstGeom prst="rect">
              <a:avLst/>
            </a:prstGeom>
            <a:solidFill>
              <a:schemeClr val="accent4"/>
            </a:solidFill>
          </p:spPr>
        </p:pic>
        <p:pic>
          <p:nvPicPr>
            <p:cNvPr id="174" name="Oval 31">
              <a:extLst>
                <a:ext uri="{FF2B5EF4-FFF2-40B4-BE49-F238E27FC236}">
                  <a16:creationId xmlns:a16="http://schemas.microsoft.com/office/drawing/2014/main" id="{CD049A36-62F7-9848-830D-58EC4C92973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200241" y="6354912"/>
              <a:ext cx="45719" cy="45719"/>
            </a:xfrm>
            <a:prstGeom prst="rect">
              <a:avLst/>
            </a:prstGeom>
            <a:solidFill>
              <a:schemeClr val="accent4"/>
            </a:solidFill>
          </p:spPr>
        </p:pic>
        <p:pic>
          <p:nvPicPr>
            <p:cNvPr id="175" name="Oval 31">
              <a:extLst>
                <a:ext uri="{FF2B5EF4-FFF2-40B4-BE49-F238E27FC236}">
                  <a16:creationId xmlns:a16="http://schemas.microsoft.com/office/drawing/2014/main" id="{4FC21B30-1D05-914D-AFCA-E13970E4A79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31441" flipV="1">
              <a:off x="5646095" y="6292881"/>
              <a:ext cx="45719" cy="85091"/>
            </a:xfrm>
            <a:prstGeom prst="rect">
              <a:avLst/>
            </a:prstGeom>
            <a:solidFill>
              <a:schemeClr val="accent4"/>
            </a:solidFill>
          </p:spPr>
        </p:pic>
        <p:pic>
          <p:nvPicPr>
            <p:cNvPr id="176" name="Oval 31">
              <a:extLst>
                <a:ext uri="{FF2B5EF4-FFF2-40B4-BE49-F238E27FC236}">
                  <a16:creationId xmlns:a16="http://schemas.microsoft.com/office/drawing/2014/main" id="{E11282A9-EB55-7941-8BF7-1CA606654E5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352638" y="5826544"/>
              <a:ext cx="45719" cy="88462"/>
            </a:xfrm>
            <a:prstGeom prst="rect">
              <a:avLst/>
            </a:prstGeom>
            <a:solidFill>
              <a:schemeClr val="accent4"/>
            </a:solidFill>
          </p:spPr>
        </p:pic>
        <p:pic>
          <p:nvPicPr>
            <p:cNvPr id="177" name="Oval 31">
              <a:extLst>
                <a:ext uri="{FF2B5EF4-FFF2-40B4-BE49-F238E27FC236}">
                  <a16:creationId xmlns:a16="http://schemas.microsoft.com/office/drawing/2014/main" id="{A1164A1F-7F4F-4843-A44F-4FFCFBDF3C4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339586" y="6189527"/>
              <a:ext cx="45719" cy="58705"/>
            </a:xfrm>
            <a:prstGeom prst="rect">
              <a:avLst/>
            </a:prstGeom>
            <a:solidFill>
              <a:schemeClr val="accent4"/>
            </a:solidFill>
          </p:spPr>
        </p:pic>
        <p:pic>
          <p:nvPicPr>
            <p:cNvPr id="178" name="Oval 31">
              <a:extLst>
                <a:ext uri="{FF2B5EF4-FFF2-40B4-BE49-F238E27FC236}">
                  <a16:creationId xmlns:a16="http://schemas.microsoft.com/office/drawing/2014/main" id="{545AC881-1516-A04F-86AA-78F3131C339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6559020" y="6187270"/>
              <a:ext cx="45720" cy="58706"/>
            </a:xfrm>
            <a:prstGeom prst="rect">
              <a:avLst/>
            </a:prstGeom>
            <a:solidFill>
              <a:schemeClr val="accent4"/>
            </a:solidFill>
          </p:spPr>
        </p:pic>
        <p:pic>
          <p:nvPicPr>
            <p:cNvPr id="180" name="Oval 31">
              <a:extLst>
                <a:ext uri="{FF2B5EF4-FFF2-40B4-BE49-F238E27FC236}">
                  <a16:creationId xmlns:a16="http://schemas.microsoft.com/office/drawing/2014/main" id="{8C8AAC99-1FB0-0945-87AC-27C8012A40F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352641" y="6507312"/>
              <a:ext cx="45719" cy="45719"/>
            </a:xfrm>
            <a:prstGeom prst="rect">
              <a:avLst/>
            </a:prstGeom>
            <a:solidFill>
              <a:schemeClr val="accent4"/>
            </a:solidFill>
          </p:spPr>
        </p:pic>
      </p:grpSp>
      <p:grpSp>
        <p:nvGrpSpPr>
          <p:cNvPr id="252" name="Group 251"/>
          <p:cNvGrpSpPr>
            <a:grpSpLocks noChangeAspect="1"/>
          </p:cNvGrpSpPr>
          <p:nvPr/>
        </p:nvGrpSpPr>
        <p:grpSpPr>
          <a:xfrm>
            <a:off x="6988552" y="2269331"/>
            <a:ext cx="684000" cy="500223"/>
            <a:chOff x="7401392" y="2209942"/>
            <a:chExt cx="1005951" cy="735670"/>
          </a:xfrm>
        </p:grpSpPr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33611709-3A4F-E943-8701-0538FD5B31C8}"/>
                </a:ext>
              </a:extLst>
            </p:cNvPr>
            <p:cNvSpPr/>
            <p:nvPr/>
          </p:nvSpPr>
          <p:spPr>
            <a:xfrm rot="18129008">
              <a:off x="7767765" y="1942271"/>
              <a:ext cx="322341" cy="857684"/>
            </a:xfrm>
            <a:custGeom>
              <a:avLst/>
              <a:gdLst>
                <a:gd name="connsiteX0" fmla="*/ 435596 w 1464603"/>
                <a:gd name="connsiteY0" fmla="*/ 352567 h 869033"/>
                <a:gd name="connsiteX1" fmla="*/ 43711 w 1464603"/>
                <a:gd name="connsiteY1" fmla="*/ 232824 h 869033"/>
                <a:gd name="connsiteX2" fmla="*/ 43711 w 1464603"/>
                <a:gd name="connsiteY2" fmla="*/ 319910 h 869033"/>
                <a:gd name="connsiteX3" fmla="*/ 348511 w 1464603"/>
                <a:gd name="connsiteY3" fmla="*/ 428767 h 869033"/>
                <a:gd name="connsiteX4" fmla="*/ 76368 w 1464603"/>
                <a:gd name="connsiteY4" fmla="*/ 450538 h 869033"/>
                <a:gd name="connsiteX5" fmla="*/ 168 w 1464603"/>
                <a:gd name="connsiteY5" fmla="*/ 494081 h 869033"/>
                <a:gd name="connsiteX6" fmla="*/ 87254 w 1464603"/>
                <a:gd name="connsiteY6" fmla="*/ 537624 h 869033"/>
                <a:gd name="connsiteX7" fmla="*/ 413825 w 1464603"/>
                <a:gd name="connsiteY7" fmla="*/ 526738 h 869033"/>
                <a:gd name="connsiteX8" fmla="*/ 816596 w 1464603"/>
                <a:gd name="connsiteY8" fmla="*/ 635595 h 869033"/>
                <a:gd name="connsiteX9" fmla="*/ 1143168 w 1464603"/>
                <a:gd name="connsiteY9" fmla="*/ 853310 h 869033"/>
                <a:gd name="connsiteX10" fmla="*/ 1197596 w 1464603"/>
                <a:gd name="connsiteY10" fmla="*/ 842424 h 869033"/>
                <a:gd name="connsiteX11" fmla="*/ 1110511 w 1464603"/>
                <a:gd name="connsiteY11" fmla="*/ 766224 h 869033"/>
                <a:gd name="connsiteX12" fmla="*/ 914568 w 1464603"/>
                <a:gd name="connsiteY12" fmla="*/ 624710 h 869033"/>
                <a:gd name="connsiteX13" fmla="*/ 1426196 w 1464603"/>
                <a:gd name="connsiteY13" fmla="*/ 657367 h 869033"/>
                <a:gd name="connsiteX14" fmla="*/ 1371768 w 1464603"/>
                <a:gd name="connsiteY14" fmla="*/ 581167 h 869033"/>
                <a:gd name="connsiteX15" fmla="*/ 925454 w 1464603"/>
                <a:gd name="connsiteY15" fmla="*/ 559395 h 869033"/>
                <a:gd name="connsiteX16" fmla="*/ 773054 w 1464603"/>
                <a:gd name="connsiteY16" fmla="*/ 483195 h 869033"/>
                <a:gd name="connsiteX17" fmla="*/ 1273796 w 1464603"/>
                <a:gd name="connsiteY17" fmla="*/ 428767 h 869033"/>
                <a:gd name="connsiteX18" fmla="*/ 1241139 w 1464603"/>
                <a:gd name="connsiteY18" fmla="*/ 363452 h 869033"/>
                <a:gd name="connsiteX19" fmla="*/ 685968 w 1464603"/>
                <a:gd name="connsiteY19" fmla="*/ 428767 h 869033"/>
                <a:gd name="connsiteX20" fmla="*/ 751282 w 1464603"/>
                <a:gd name="connsiteY20" fmla="*/ 178395 h 869033"/>
                <a:gd name="connsiteX21" fmla="*/ 642425 w 1464603"/>
                <a:gd name="connsiteY21" fmla="*/ 4224 h 869033"/>
                <a:gd name="connsiteX22" fmla="*/ 587996 w 1464603"/>
                <a:gd name="connsiteY22" fmla="*/ 58652 h 869033"/>
                <a:gd name="connsiteX23" fmla="*/ 685968 w 1464603"/>
                <a:gd name="connsiteY23" fmla="*/ 113081 h 869033"/>
                <a:gd name="connsiteX24" fmla="*/ 653311 w 1464603"/>
                <a:gd name="connsiteY24" fmla="*/ 276367 h 869033"/>
                <a:gd name="connsiteX25" fmla="*/ 566225 w 1464603"/>
                <a:gd name="connsiteY25" fmla="*/ 341681 h 869033"/>
                <a:gd name="connsiteX26" fmla="*/ 435596 w 1464603"/>
                <a:gd name="connsiteY26" fmla="*/ 352567 h 86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4603" h="869033">
                  <a:moveTo>
                    <a:pt x="435596" y="352567"/>
                  </a:moveTo>
                  <a:cubicBezTo>
                    <a:pt x="348510" y="334424"/>
                    <a:pt x="109025" y="238267"/>
                    <a:pt x="43711" y="232824"/>
                  </a:cubicBezTo>
                  <a:cubicBezTo>
                    <a:pt x="-21603" y="227381"/>
                    <a:pt x="-7089" y="287253"/>
                    <a:pt x="43711" y="319910"/>
                  </a:cubicBezTo>
                  <a:cubicBezTo>
                    <a:pt x="94511" y="352567"/>
                    <a:pt x="343068" y="406996"/>
                    <a:pt x="348511" y="428767"/>
                  </a:cubicBezTo>
                  <a:cubicBezTo>
                    <a:pt x="353954" y="450538"/>
                    <a:pt x="134425" y="439652"/>
                    <a:pt x="76368" y="450538"/>
                  </a:cubicBezTo>
                  <a:cubicBezTo>
                    <a:pt x="18311" y="461424"/>
                    <a:pt x="-1646" y="479567"/>
                    <a:pt x="168" y="494081"/>
                  </a:cubicBezTo>
                  <a:cubicBezTo>
                    <a:pt x="1982" y="508595"/>
                    <a:pt x="18311" y="532181"/>
                    <a:pt x="87254" y="537624"/>
                  </a:cubicBezTo>
                  <a:cubicBezTo>
                    <a:pt x="156197" y="543067"/>
                    <a:pt x="292268" y="510410"/>
                    <a:pt x="413825" y="526738"/>
                  </a:cubicBezTo>
                  <a:cubicBezTo>
                    <a:pt x="535382" y="543066"/>
                    <a:pt x="695039" y="581166"/>
                    <a:pt x="816596" y="635595"/>
                  </a:cubicBezTo>
                  <a:cubicBezTo>
                    <a:pt x="938153" y="690024"/>
                    <a:pt x="1079668" y="818839"/>
                    <a:pt x="1143168" y="853310"/>
                  </a:cubicBezTo>
                  <a:cubicBezTo>
                    <a:pt x="1206668" y="887782"/>
                    <a:pt x="1203039" y="856938"/>
                    <a:pt x="1197596" y="842424"/>
                  </a:cubicBezTo>
                  <a:cubicBezTo>
                    <a:pt x="1192153" y="827910"/>
                    <a:pt x="1157682" y="802510"/>
                    <a:pt x="1110511" y="766224"/>
                  </a:cubicBezTo>
                  <a:cubicBezTo>
                    <a:pt x="1063340" y="729938"/>
                    <a:pt x="861954" y="642853"/>
                    <a:pt x="914568" y="624710"/>
                  </a:cubicBezTo>
                  <a:cubicBezTo>
                    <a:pt x="967182" y="606567"/>
                    <a:pt x="1349996" y="664624"/>
                    <a:pt x="1426196" y="657367"/>
                  </a:cubicBezTo>
                  <a:cubicBezTo>
                    <a:pt x="1502396" y="650110"/>
                    <a:pt x="1455225" y="597496"/>
                    <a:pt x="1371768" y="581167"/>
                  </a:cubicBezTo>
                  <a:cubicBezTo>
                    <a:pt x="1288311" y="564838"/>
                    <a:pt x="1025240" y="575724"/>
                    <a:pt x="925454" y="559395"/>
                  </a:cubicBezTo>
                  <a:cubicBezTo>
                    <a:pt x="825668" y="543066"/>
                    <a:pt x="714997" y="504966"/>
                    <a:pt x="773054" y="483195"/>
                  </a:cubicBezTo>
                  <a:cubicBezTo>
                    <a:pt x="831111" y="461424"/>
                    <a:pt x="1195782" y="448724"/>
                    <a:pt x="1273796" y="428767"/>
                  </a:cubicBezTo>
                  <a:cubicBezTo>
                    <a:pt x="1351810" y="408810"/>
                    <a:pt x="1339110" y="363452"/>
                    <a:pt x="1241139" y="363452"/>
                  </a:cubicBezTo>
                  <a:cubicBezTo>
                    <a:pt x="1143168" y="363452"/>
                    <a:pt x="767611" y="459610"/>
                    <a:pt x="685968" y="428767"/>
                  </a:cubicBezTo>
                  <a:cubicBezTo>
                    <a:pt x="604325" y="397924"/>
                    <a:pt x="758539" y="249152"/>
                    <a:pt x="751282" y="178395"/>
                  </a:cubicBezTo>
                  <a:cubicBezTo>
                    <a:pt x="744025" y="107638"/>
                    <a:pt x="669639" y="24181"/>
                    <a:pt x="642425" y="4224"/>
                  </a:cubicBezTo>
                  <a:cubicBezTo>
                    <a:pt x="615211" y="-15733"/>
                    <a:pt x="580739" y="40509"/>
                    <a:pt x="587996" y="58652"/>
                  </a:cubicBezTo>
                  <a:cubicBezTo>
                    <a:pt x="595253" y="76795"/>
                    <a:pt x="675082" y="76795"/>
                    <a:pt x="685968" y="113081"/>
                  </a:cubicBezTo>
                  <a:cubicBezTo>
                    <a:pt x="696854" y="149367"/>
                    <a:pt x="673268" y="238267"/>
                    <a:pt x="653311" y="276367"/>
                  </a:cubicBezTo>
                  <a:cubicBezTo>
                    <a:pt x="633354" y="314467"/>
                    <a:pt x="598882" y="327167"/>
                    <a:pt x="566225" y="341681"/>
                  </a:cubicBezTo>
                  <a:cubicBezTo>
                    <a:pt x="533568" y="356195"/>
                    <a:pt x="522682" y="370710"/>
                    <a:pt x="435596" y="352567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solidFill>
                  <a:prstClr val="white"/>
                </a:solidFill>
              </a:endParaRPr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A6D6E4EB-F0CA-044D-8522-3758A9BF9125}"/>
                </a:ext>
              </a:extLst>
            </p:cNvPr>
            <p:cNvSpPr/>
            <p:nvPr/>
          </p:nvSpPr>
          <p:spPr>
            <a:xfrm rot="18129008" flipH="1">
              <a:off x="7813937" y="2352206"/>
              <a:ext cx="408148" cy="778664"/>
            </a:xfrm>
            <a:custGeom>
              <a:avLst/>
              <a:gdLst>
                <a:gd name="connsiteX0" fmla="*/ 435596 w 1464603"/>
                <a:gd name="connsiteY0" fmla="*/ 352567 h 869033"/>
                <a:gd name="connsiteX1" fmla="*/ 43711 w 1464603"/>
                <a:gd name="connsiteY1" fmla="*/ 232824 h 869033"/>
                <a:gd name="connsiteX2" fmla="*/ 43711 w 1464603"/>
                <a:gd name="connsiteY2" fmla="*/ 319910 h 869033"/>
                <a:gd name="connsiteX3" fmla="*/ 348511 w 1464603"/>
                <a:gd name="connsiteY3" fmla="*/ 428767 h 869033"/>
                <a:gd name="connsiteX4" fmla="*/ 76368 w 1464603"/>
                <a:gd name="connsiteY4" fmla="*/ 450538 h 869033"/>
                <a:gd name="connsiteX5" fmla="*/ 168 w 1464603"/>
                <a:gd name="connsiteY5" fmla="*/ 494081 h 869033"/>
                <a:gd name="connsiteX6" fmla="*/ 87254 w 1464603"/>
                <a:gd name="connsiteY6" fmla="*/ 537624 h 869033"/>
                <a:gd name="connsiteX7" fmla="*/ 413825 w 1464603"/>
                <a:gd name="connsiteY7" fmla="*/ 526738 h 869033"/>
                <a:gd name="connsiteX8" fmla="*/ 816596 w 1464603"/>
                <a:gd name="connsiteY8" fmla="*/ 635595 h 869033"/>
                <a:gd name="connsiteX9" fmla="*/ 1143168 w 1464603"/>
                <a:gd name="connsiteY9" fmla="*/ 853310 h 869033"/>
                <a:gd name="connsiteX10" fmla="*/ 1197596 w 1464603"/>
                <a:gd name="connsiteY10" fmla="*/ 842424 h 869033"/>
                <a:gd name="connsiteX11" fmla="*/ 1110511 w 1464603"/>
                <a:gd name="connsiteY11" fmla="*/ 766224 h 869033"/>
                <a:gd name="connsiteX12" fmla="*/ 914568 w 1464603"/>
                <a:gd name="connsiteY12" fmla="*/ 624710 h 869033"/>
                <a:gd name="connsiteX13" fmla="*/ 1426196 w 1464603"/>
                <a:gd name="connsiteY13" fmla="*/ 657367 h 869033"/>
                <a:gd name="connsiteX14" fmla="*/ 1371768 w 1464603"/>
                <a:gd name="connsiteY14" fmla="*/ 581167 h 869033"/>
                <a:gd name="connsiteX15" fmla="*/ 925454 w 1464603"/>
                <a:gd name="connsiteY15" fmla="*/ 559395 h 869033"/>
                <a:gd name="connsiteX16" fmla="*/ 773054 w 1464603"/>
                <a:gd name="connsiteY16" fmla="*/ 483195 h 869033"/>
                <a:gd name="connsiteX17" fmla="*/ 1273796 w 1464603"/>
                <a:gd name="connsiteY17" fmla="*/ 428767 h 869033"/>
                <a:gd name="connsiteX18" fmla="*/ 1241139 w 1464603"/>
                <a:gd name="connsiteY18" fmla="*/ 363452 h 869033"/>
                <a:gd name="connsiteX19" fmla="*/ 685968 w 1464603"/>
                <a:gd name="connsiteY19" fmla="*/ 428767 h 869033"/>
                <a:gd name="connsiteX20" fmla="*/ 751282 w 1464603"/>
                <a:gd name="connsiteY20" fmla="*/ 178395 h 869033"/>
                <a:gd name="connsiteX21" fmla="*/ 642425 w 1464603"/>
                <a:gd name="connsiteY21" fmla="*/ 4224 h 869033"/>
                <a:gd name="connsiteX22" fmla="*/ 587996 w 1464603"/>
                <a:gd name="connsiteY22" fmla="*/ 58652 h 869033"/>
                <a:gd name="connsiteX23" fmla="*/ 685968 w 1464603"/>
                <a:gd name="connsiteY23" fmla="*/ 113081 h 869033"/>
                <a:gd name="connsiteX24" fmla="*/ 653311 w 1464603"/>
                <a:gd name="connsiteY24" fmla="*/ 276367 h 869033"/>
                <a:gd name="connsiteX25" fmla="*/ 566225 w 1464603"/>
                <a:gd name="connsiteY25" fmla="*/ 341681 h 869033"/>
                <a:gd name="connsiteX26" fmla="*/ 435596 w 1464603"/>
                <a:gd name="connsiteY26" fmla="*/ 352567 h 86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4603" h="869033">
                  <a:moveTo>
                    <a:pt x="435596" y="352567"/>
                  </a:moveTo>
                  <a:cubicBezTo>
                    <a:pt x="348510" y="334424"/>
                    <a:pt x="109025" y="238267"/>
                    <a:pt x="43711" y="232824"/>
                  </a:cubicBezTo>
                  <a:cubicBezTo>
                    <a:pt x="-21603" y="227381"/>
                    <a:pt x="-7089" y="287253"/>
                    <a:pt x="43711" y="319910"/>
                  </a:cubicBezTo>
                  <a:cubicBezTo>
                    <a:pt x="94511" y="352567"/>
                    <a:pt x="343068" y="406996"/>
                    <a:pt x="348511" y="428767"/>
                  </a:cubicBezTo>
                  <a:cubicBezTo>
                    <a:pt x="353954" y="450538"/>
                    <a:pt x="134425" y="439652"/>
                    <a:pt x="76368" y="450538"/>
                  </a:cubicBezTo>
                  <a:cubicBezTo>
                    <a:pt x="18311" y="461424"/>
                    <a:pt x="-1646" y="479567"/>
                    <a:pt x="168" y="494081"/>
                  </a:cubicBezTo>
                  <a:cubicBezTo>
                    <a:pt x="1982" y="508595"/>
                    <a:pt x="18311" y="532181"/>
                    <a:pt x="87254" y="537624"/>
                  </a:cubicBezTo>
                  <a:cubicBezTo>
                    <a:pt x="156197" y="543067"/>
                    <a:pt x="292268" y="510410"/>
                    <a:pt x="413825" y="526738"/>
                  </a:cubicBezTo>
                  <a:cubicBezTo>
                    <a:pt x="535382" y="543066"/>
                    <a:pt x="695039" y="581166"/>
                    <a:pt x="816596" y="635595"/>
                  </a:cubicBezTo>
                  <a:cubicBezTo>
                    <a:pt x="938153" y="690024"/>
                    <a:pt x="1079668" y="818839"/>
                    <a:pt x="1143168" y="853310"/>
                  </a:cubicBezTo>
                  <a:cubicBezTo>
                    <a:pt x="1206668" y="887782"/>
                    <a:pt x="1203039" y="856938"/>
                    <a:pt x="1197596" y="842424"/>
                  </a:cubicBezTo>
                  <a:cubicBezTo>
                    <a:pt x="1192153" y="827910"/>
                    <a:pt x="1157682" y="802510"/>
                    <a:pt x="1110511" y="766224"/>
                  </a:cubicBezTo>
                  <a:cubicBezTo>
                    <a:pt x="1063340" y="729938"/>
                    <a:pt x="861954" y="642853"/>
                    <a:pt x="914568" y="624710"/>
                  </a:cubicBezTo>
                  <a:cubicBezTo>
                    <a:pt x="967182" y="606567"/>
                    <a:pt x="1349996" y="664624"/>
                    <a:pt x="1426196" y="657367"/>
                  </a:cubicBezTo>
                  <a:cubicBezTo>
                    <a:pt x="1502396" y="650110"/>
                    <a:pt x="1455225" y="597496"/>
                    <a:pt x="1371768" y="581167"/>
                  </a:cubicBezTo>
                  <a:cubicBezTo>
                    <a:pt x="1288311" y="564838"/>
                    <a:pt x="1025240" y="575724"/>
                    <a:pt x="925454" y="559395"/>
                  </a:cubicBezTo>
                  <a:cubicBezTo>
                    <a:pt x="825668" y="543066"/>
                    <a:pt x="714997" y="504966"/>
                    <a:pt x="773054" y="483195"/>
                  </a:cubicBezTo>
                  <a:cubicBezTo>
                    <a:pt x="831111" y="461424"/>
                    <a:pt x="1195782" y="448724"/>
                    <a:pt x="1273796" y="428767"/>
                  </a:cubicBezTo>
                  <a:cubicBezTo>
                    <a:pt x="1351810" y="408810"/>
                    <a:pt x="1339110" y="363452"/>
                    <a:pt x="1241139" y="363452"/>
                  </a:cubicBezTo>
                  <a:cubicBezTo>
                    <a:pt x="1143168" y="363452"/>
                    <a:pt x="767611" y="459610"/>
                    <a:pt x="685968" y="428767"/>
                  </a:cubicBezTo>
                  <a:cubicBezTo>
                    <a:pt x="604325" y="397924"/>
                    <a:pt x="758539" y="249152"/>
                    <a:pt x="751282" y="178395"/>
                  </a:cubicBezTo>
                  <a:cubicBezTo>
                    <a:pt x="744025" y="107638"/>
                    <a:pt x="669639" y="24181"/>
                    <a:pt x="642425" y="4224"/>
                  </a:cubicBezTo>
                  <a:cubicBezTo>
                    <a:pt x="615211" y="-15733"/>
                    <a:pt x="580739" y="40509"/>
                    <a:pt x="587996" y="58652"/>
                  </a:cubicBezTo>
                  <a:cubicBezTo>
                    <a:pt x="595253" y="76795"/>
                    <a:pt x="675082" y="76795"/>
                    <a:pt x="685968" y="113081"/>
                  </a:cubicBezTo>
                  <a:cubicBezTo>
                    <a:pt x="696854" y="149367"/>
                    <a:pt x="673268" y="238267"/>
                    <a:pt x="653311" y="276367"/>
                  </a:cubicBezTo>
                  <a:cubicBezTo>
                    <a:pt x="633354" y="314467"/>
                    <a:pt x="598882" y="327167"/>
                    <a:pt x="566225" y="341681"/>
                  </a:cubicBezTo>
                  <a:cubicBezTo>
                    <a:pt x="533568" y="356195"/>
                    <a:pt x="522682" y="370710"/>
                    <a:pt x="435596" y="352567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solidFill>
                  <a:prstClr val="white"/>
                </a:solidFill>
              </a:endParaRPr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889A36C4-F5BF-4849-B008-85E3B145AEA2}"/>
                </a:ext>
              </a:extLst>
            </p:cNvPr>
            <p:cNvSpPr/>
            <p:nvPr/>
          </p:nvSpPr>
          <p:spPr>
            <a:xfrm rot="18129008">
              <a:off x="7340453" y="2403281"/>
              <a:ext cx="544773" cy="422895"/>
            </a:xfrm>
            <a:custGeom>
              <a:avLst/>
              <a:gdLst>
                <a:gd name="connsiteX0" fmla="*/ 435596 w 1464603"/>
                <a:gd name="connsiteY0" fmla="*/ 352567 h 869033"/>
                <a:gd name="connsiteX1" fmla="*/ 43711 w 1464603"/>
                <a:gd name="connsiteY1" fmla="*/ 232824 h 869033"/>
                <a:gd name="connsiteX2" fmla="*/ 43711 w 1464603"/>
                <a:gd name="connsiteY2" fmla="*/ 319910 h 869033"/>
                <a:gd name="connsiteX3" fmla="*/ 348511 w 1464603"/>
                <a:gd name="connsiteY3" fmla="*/ 428767 h 869033"/>
                <a:gd name="connsiteX4" fmla="*/ 76368 w 1464603"/>
                <a:gd name="connsiteY4" fmla="*/ 450538 h 869033"/>
                <a:gd name="connsiteX5" fmla="*/ 168 w 1464603"/>
                <a:gd name="connsiteY5" fmla="*/ 494081 h 869033"/>
                <a:gd name="connsiteX6" fmla="*/ 87254 w 1464603"/>
                <a:gd name="connsiteY6" fmla="*/ 537624 h 869033"/>
                <a:gd name="connsiteX7" fmla="*/ 413825 w 1464603"/>
                <a:gd name="connsiteY7" fmla="*/ 526738 h 869033"/>
                <a:gd name="connsiteX8" fmla="*/ 816596 w 1464603"/>
                <a:gd name="connsiteY8" fmla="*/ 635595 h 869033"/>
                <a:gd name="connsiteX9" fmla="*/ 1143168 w 1464603"/>
                <a:gd name="connsiteY9" fmla="*/ 853310 h 869033"/>
                <a:gd name="connsiteX10" fmla="*/ 1197596 w 1464603"/>
                <a:gd name="connsiteY10" fmla="*/ 842424 h 869033"/>
                <a:gd name="connsiteX11" fmla="*/ 1110511 w 1464603"/>
                <a:gd name="connsiteY11" fmla="*/ 766224 h 869033"/>
                <a:gd name="connsiteX12" fmla="*/ 914568 w 1464603"/>
                <a:gd name="connsiteY12" fmla="*/ 624710 h 869033"/>
                <a:gd name="connsiteX13" fmla="*/ 1426196 w 1464603"/>
                <a:gd name="connsiteY13" fmla="*/ 657367 h 869033"/>
                <a:gd name="connsiteX14" fmla="*/ 1371768 w 1464603"/>
                <a:gd name="connsiteY14" fmla="*/ 581167 h 869033"/>
                <a:gd name="connsiteX15" fmla="*/ 925454 w 1464603"/>
                <a:gd name="connsiteY15" fmla="*/ 559395 h 869033"/>
                <a:gd name="connsiteX16" fmla="*/ 773054 w 1464603"/>
                <a:gd name="connsiteY16" fmla="*/ 483195 h 869033"/>
                <a:gd name="connsiteX17" fmla="*/ 1273796 w 1464603"/>
                <a:gd name="connsiteY17" fmla="*/ 428767 h 869033"/>
                <a:gd name="connsiteX18" fmla="*/ 1241139 w 1464603"/>
                <a:gd name="connsiteY18" fmla="*/ 363452 h 869033"/>
                <a:gd name="connsiteX19" fmla="*/ 685968 w 1464603"/>
                <a:gd name="connsiteY19" fmla="*/ 428767 h 869033"/>
                <a:gd name="connsiteX20" fmla="*/ 751282 w 1464603"/>
                <a:gd name="connsiteY20" fmla="*/ 178395 h 869033"/>
                <a:gd name="connsiteX21" fmla="*/ 642425 w 1464603"/>
                <a:gd name="connsiteY21" fmla="*/ 4224 h 869033"/>
                <a:gd name="connsiteX22" fmla="*/ 587996 w 1464603"/>
                <a:gd name="connsiteY22" fmla="*/ 58652 h 869033"/>
                <a:gd name="connsiteX23" fmla="*/ 685968 w 1464603"/>
                <a:gd name="connsiteY23" fmla="*/ 113081 h 869033"/>
                <a:gd name="connsiteX24" fmla="*/ 653311 w 1464603"/>
                <a:gd name="connsiteY24" fmla="*/ 276367 h 869033"/>
                <a:gd name="connsiteX25" fmla="*/ 566225 w 1464603"/>
                <a:gd name="connsiteY25" fmla="*/ 341681 h 869033"/>
                <a:gd name="connsiteX26" fmla="*/ 435596 w 1464603"/>
                <a:gd name="connsiteY26" fmla="*/ 352567 h 86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4603" h="869033">
                  <a:moveTo>
                    <a:pt x="435596" y="352567"/>
                  </a:moveTo>
                  <a:cubicBezTo>
                    <a:pt x="348510" y="334424"/>
                    <a:pt x="109025" y="238267"/>
                    <a:pt x="43711" y="232824"/>
                  </a:cubicBezTo>
                  <a:cubicBezTo>
                    <a:pt x="-21603" y="227381"/>
                    <a:pt x="-7089" y="287253"/>
                    <a:pt x="43711" y="319910"/>
                  </a:cubicBezTo>
                  <a:cubicBezTo>
                    <a:pt x="94511" y="352567"/>
                    <a:pt x="343068" y="406996"/>
                    <a:pt x="348511" y="428767"/>
                  </a:cubicBezTo>
                  <a:cubicBezTo>
                    <a:pt x="353954" y="450538"/>
                    <a:pt x="134425" y="439652"/>
                    <a:pt x="76368" y="450538"/>
                  </a:cubicBezTo>
                  <a:cubicBezTo>
                    <a:pt x="18311" y="461424"/>
                    <a:pt x="-1646" y="479567"/>
                    <a:pt x="168" y="494081"/>
                  </a:cubicBezTo>
                  <a:cubicBezTo>
                    <a:pt x="1982" y="508595"/>
                    <a:pt x="18311" y="532181"/>
                    <a:pt x="87254" y="537624"/>
                  </a:cubicBezTo>
                  <a:cubicBezTo>
                    <a:pt x="156197" y="543067"/>
                    <a:pt x="292268" y="510410"/>
                    <a:pt x="413825" y="526738"/>
                  </a:cubicBezTo>
                  <a:cubicBezTo>
                    <a:pt x="535382" y="543066"/>
                    <a:pt x="695039" y="581166"/>
                    <a:pt x="816596" y="635595"/>
                  </a:cubicBezTo>
                  <a:cubicBezTo>
                    <a:pt x="938153" y="690024"/>
                    <a:pt x="1079668" y="818839"/>
                    <a:pt x="1143168" y="853310"/>
                  </a:cubicBezTo>
                  <a:cubicBezTo>
                    <a:pt x="1206668" y="887782"/>
                    <a:pt x="1203039" y="856938"/>
                    <a:pt x="1197596" y="842424"/>
                  </a:cubicBezTo>
                  <a:cubicBezTo>
                    <a:pt x="1192153" y="827910"/>
                    <a:pt x="1157682" y="802510"/>
                    <a:pt x="1110511" y="766224"/>
                  </a:cubicBezTo>
                  <a:cubicBezTo>
                    <a:pt x="1063340" y="729938"/>
                    <a:pt x="861954" y="642853"/>
                    <a:pt x="914568" y="624710"/>
                  </a:cubicBezTo>
                  <a:cubicBezTo>
                    <a:pt x="967182" y="606567"/>
                    <a:pt x="1349996" y="664624"/>
                    <a:pt x="1426196" y="657367"/>
                  </a:cubicBezTo>
                  <a:cubicBezTo>
                    <a:pt x="1502396" y="650110"/>
                    <a:pt x="1455225" y="597496"/>
                    <a:pt x="1371768" y="581167"/>
                  </a:cubicBezTo>
                  <a:cubicBezTo>
                    <a:pt x="1288311" y="564838"/>
                    <a:pt x="1025240" y="575724"/>
                    <a:pt x="925454" y="559395"/>
                  </a:cubicBezTo>
                  <a:cubicBezTo>
                    <a:pt x="825668" y="543066"/>
                    <a:pt x="714997" y="504966"/>
                    <a:pt x="773054" y="483195"/>
                  </a:cubicBezTo>
                  <a:cubicBezTo>
                    <a:pt x="831111" y="461424"/>
                    <a:pt x="1195782" y="448724"/>
                    <a:pt x="1273796" y="428767"/>
                  </a:cubicBezTo>
                  <a:cubicBezTo>
                    <a:pt x="1351810" y="408810"/>
                    <a:pt x="1339110" y="363452"/>
                    <a:pt x="1241139" y="363452"/>
                  </a:cubicBezTo>
                  <a:cubicBezTo>
                    <a:pt x="1143168" y="363452"/>
                    <a:pt x="767611" y="459610"/>
                    <a:pt x="685968" y="428767"/>
                  </a:cubicBezTo>
                  <a:cubicBezTo>
                    <a:pt x="604325" y="397924"/>
                    <a:pt x="758539" y="249152"/>
                    <a:pt x="751282" y="178395"/>
                  </a:cubicBezTo>
                  <a:cubicBezTo>
                    <a:pt x="744025" y="107638"/>
                    <a:pt x="669639" y="24181"/>
                    <a:pt x="642425" y="4224"/>
                  </a:cubicBezTo>
                  <a:cubicBezTo>
                    <a:pt x="615211" y="-15733"/>
                    <a:pt x="580739" y="40509"/>
                    <a:pt x="587996" y="58652"/>
                  </a:cubicBezTo>
                  <a:cubicBezTo>
                    <a:pt x="595253" y="76795"/>
                    <a:pt x="675082" y="76795"/>
                    <a:pt x="685968" y="113081"/>
                  </a:cubicBezTo>
                  <a:cubicBezTo>
                    <a:pt x="696854" y="149367"/>
                    <a:pt x="673268" y="238267"/>
                    <a:pt x="653311" y="276367"/>
                  </a:cubicBezTo>
                  <a:cubicBezTo>
                    <a:pt x="633354" y="314467"/>
                    <a:pt x="598882" y="327167"/>
                    <a:pt x="566225" y="341681"/>
                  </a:cubicBezTo>
                  <a:cubicBezTo>
                    <a:pt x="533568" y="356195"/>
                    <a:pt x="522682" y="370710"/>
                    <a:pt x="435596" y="352567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6" name="Group 145"/>
          <p:cNvGrpSpPr>
            <a:grpSpLocks noChangeAspect="1"/>
          </p:cNvGrpSpPr>
          <p:nvPr/>
        </p:nvGrpSpPr>
        <p:grpSpPr>
          <a:xfrm>
            <a:off x="4892571" y="2282376"/>
            <a:ext cx="556067" cy="612000"/>
            <a:chOff x="7599082" y="973807"/>
            <a:chExt cx="655401" cy="721325"/>
          </a:xfrm>
        </p:grpSpPr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DEFB666B-7FAB-EA4A-BF23-AEB5B6C41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8770" y="1322069"/>
              <a:ext cx="357187" cy="373063"/>
            </a:xfrm>
            <a:custGeom>
              <a:avLst/>
              <a:gdLst>
                <a:gd name="T0" fmla="*/ 510192 w 752307"/>
                <a:gd name="T1" fmla="*/ 231204 h 808981"/>
                <a:gd name="T2" fmla="*/ 447464 w 752307"/>
                <a:gd name="T3" fmla="*/ 170890 h 808981"/>
                <a:gd name="T4" fmla="*/ 447464 w 752307"/>
                <a:gd name="T5" fmla="*/ 62325 h 808981"/>
                <a:gd name="T6" fmla="*/ 434919 w 752307"/>
                <a:gd name="T7" fmla="*/ 231204 h 808981"/>
                <a:gd name="T8" fmla="*/ 296915 w 752307"/>
                <a:gd name="T9" fmla="*/ 182953 h 808981"/>
                <a:gd name="T10" fmla="*/ 221641 w 752307"/>
                <a:gd name="T11" fmla="*/ 2011 h 808981"/>
                <a:gd name="T12" fmla="*/ 284370 w 752307"/>
                <a:gd name="T13" fmla="*/ 195016 h 808981"/>
                <a:gd name="T14" fmla="*/ 121275 w 752307"/>
                <a:gd name="T15" fmla="*/ 303582 h 808981"/>
                <a:gd name="T16" fmla="*/ 8364 w 752307"/>
                <a:gd name="T17" fmla="*/ 231204 h 808981"/>
                <a:gd name="T18" fmla="*/ 96184 w 752307"/>
                <a:gd name="T19" fmla="*/ 339771 h 808981"/>
                <a:gd name="T20" fmla="*/ 8364 w 752307"/>
                <a:gd name="T21" fmla="*/ 472462 h 808981"/>
                <a:gd name="T22" fmla="*/ 146366 w 752307"/>
                <a:gd name="T23" fmla="*/ 400085 h 808981"/>
                <a:gd name="T24" fmla="*/ 296915 w 752307"/>
                <a:gd name="T25" fmla="*/ 556903 h 808981"/>
                <a:gd name="T26" fmla="*/ 309461 w 752307"/>
                <a:gd name="T27" fmla="*/ 725783 h 808981"/>
                <a:gd name="T28" fmla="*/ 347098 w 752307"/>
                <a:gd name="T29" fmla="*/ 496588 h 808981"/>
                <a:gd name="T30" fmla="*/ 434919 w 752307"/>
                <a:gd name="T31" fmla="*/ 460399 h 808981"/>
                <a:gd name="T32" fmla="*/ 610558 w 752307"/>
                <a:gd name="T33" fmla="*/ 544840 h 808981"/>
                <a:gd name="T34" fmla="*/ 673287 w 752307"/>
                <a:gd name="T35" fmla="*/ 774034 h 808981"/>
                <a:gd name="T36" fmla="*/ 635650 w 752307"/>
                <a:gd name="T37" fmla="*/ 532777 h 808981"/>
                <a:gd name="T38" fmla="*/ 648195 w 752307"/>
                <a:gd name="T39" fmla="*/ 448336 h 808981"/>
                <a:gd name="T40" fmla="*/ 748561 w 752307"/>
                <a:gd name="T41" fmla="*/ 496588 h 808981"/>
                <a:gd name="T42" fmla="*/ 635650 w 752307"/>
                <a:gd name="T43" fmla="*/ 388022 h 808981"/>
                <a:gd name="T44" fmla="*/ 736015 w 752307"/>
                <a:gd name="T45" fmla="*/ 279457 h 808981"/>
                <a:gd name="T46" fmla="*/ 572921 w 752307"/>
                <a:gd name="T47" fmla="*/ 303582 h 808981"/>
                <a:gd name="T48" fmla="*/ 510192 w 752307"/>
                <a:gd name="T49" fmla="*/ 231204 h 8089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2307"/>
                <a:gd name="T76" fmla="*/ 0 h 808981"/>
                <a:gd name="T77" fmla="*/ 752307 w 752307"/>
                <a:gd name="T78" fmla="*/ 808981 h 8089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2307" h="808981">
                  <a:moveTo>
                    <a:pt x="511318" y="241017"/>
                  </a:moveTo>
                  <a:cubicBezTo>
                    <a:pt x="490362" y="217963"/>
                    <a:pt x="458929" y="207484"/>
                    <a:pt x="448451" y="178143"/>
                  </a:cubicBezTo>
                  <a:cubicBezTo>
                    <a:pt x="437973" y="148802"/>
                    <a:pt x="450546" y="54491"/>
                    <a:pt x="448451" y="64970"/>
                  </a:cubicBezTo>
                  <a:cubicBezTo>
                    <a:pt x="446356" y="75449"/>
                    <a:pt x="461025" y="220059"/>
                    <a:pt x="435878" y="241017"/>
                  </a:cubicBezTo>
                  <a:cubicBezTo>
                    <a:pt x="410731" y="261975"/>
                    <a:pt x="333195" y="230538"/>
                    <a:pt x="297570" y="190718"/>
                  </a:cubicBezTo>
                  <a:cubicBezTo>
                    <a:pt x="261945" y="150898"/>
                    <a:pt x="224225" y="0"/>
                    <a:pt x="222130" y="2096"/>
                  </a:cubicBezTo>
                  <a:cubicBezTo>
                    <a:pt x="220035" y="4192"/>
                    <a:pt x="301762" y="150898"/>
                    <a:pt x="284997" y="203293"/>
                  </a:cubicBezTo>
                  <a:cubicBezTo>
                    <a:pt x="268233" y="255688"/>
                    <a:pt x="167646" y="310179"/>
                    <a:pt x="121543" y="316466"/>
                  </a:cubicBezTo>
                  <a:cubicBezTo>
                    <a:pt x="75441" y="322753"/>
                    <a:pt x="12573" y="234730"/>
                    <a:pt x="8382" y="241017"/>
                  </a:cubicBezTo>
                  <a:cubicBezTo>
                    <a:pt x="4191" y="247305"/>
                    <a:pt x="96396" y="312275"/>
                    <a:pt x="96396" y="354191"/>
                  </a:cubicBezTo>
                  <a:cubicBezTo>
                    <a:pt x="96396" y="396107"/>
                    <a:pt x="0" y="482035"/>
                    <a:pt x="8382" y="492514"/>
                  </a:cubicBezTo>
                  <a:cubicBezTo>
                    <a:pt x="16764" y="502993"/>
                    <a:pt x="98491" y="402394"/>
                    <a:pt x="146689" y="417065"/>
                  </a:cubicBezTo>
                  <a:cubicBezTo>
                    <a:pt x="194887" y="431736"/>
                    <a:pt x="270327" y="523951"/>
                    <a:pt x="297570" y="580538"/>
                  </a:cubicBezTo>
                  <a:cubicBezTo>
                    <a:pt x="324813" y="637125"/>
                    <a:pt x="301762" y="767065"/>
                    <a:pt x="310144" y="756586"/>
                  </a:cubicBezTo>
                  <a:cubicBezTo>
                    <a:pt x="318526" y="746107"/>
                    <a:pt x="326908" y="563772"/>
                    <a:pt x="347864" y="517664"/>
                  </a:cubicBezTo>
                  <a:cubicBezTo>
                    <a:pt x="368820" y="471556"/>
                    <a:pt x="391871" y="471556"/>
                    <a:pt x="435878" y="479939"/>
                  </a:cubicBezTo>
                  <a:cubicBezTo>
                    <a:pt x="479885" y="488322"/>
                    <a:pt x="572089" y="513472"/>
                    <a:pt x="611905" y="567963"/>
                  </a:cubicBezTo>
                  <a:cubicBezTo>
                    <a:pt x="651721" y="622454"/>
                    <a:pt x="670581" y="808981"/>
                    <a:pt x="674772" y="806885"/>
                  </a:cubicBezTo>
                  <a:cubicBezTo>
                    <a:pt x="678963" y="804789"/>
                    <a:pt x="641243" y="611975"/>
                    <a:pt x="637052" y="555388"/>
                  </a:cubicBezTo>
                  <a:cubicBezTo>
                    <a:pt x="632861" y="498801"/>
                    <a:pt x="630765" y="473651"/>
                    <a:pt x="649625" y="467364"/>
                  </a:cubicBezTo>
                  <a:cubicBezTo>
                    <a:pt x="668485" y="461077"/>
                    <a:pt x="752307" y="528143"/>
                    <a:pt x="750212" y="517664"/>
                  </a:cubicBezTo>
                  <a:cubicBezTo>
                    <a:pt x="748117" y="507185"/>
                    <a:pt x="639147" y="442214"/>
                    <a:pt x="637052" y="404490"/>
                  </a:cubicBezTo>
                  <a:cubicBezTo>
                    <a:pt x="634957" y="366766"/>
                    <a:pt x="748117" y="305988"/>
                    <a:pt x="737639" y="291317"/>
                  </a:cubicBezTo>
                  <a:cubicBezTo>
                    <a:pt x="727161" y="276646"/>
                    <a:pt x="605618" y="329041"/>
                    <a:pt x="574185" y="316466"/>
                  </a:cubicBezTo>
                  <a:cubicBezTo>
                    <a:pt x="542752" y="303891"/>
                    <a:pt x="532274" y="264071"/>
                    <a:pt x="511318" y="241017"/>
                  </a:cubicBezTo>
                  <a:close/>
                </a:path>
              </a:pathLst>
            </a:custGeom>
            <a:solidFill>
              <a:srgbClr val="DBEEF4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80F02830-9FB9-8C4F-8D7C-325FABF11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7296" y="973807"/>
              <a:ext cx="357187" cy="373063"/>
            </a:xfrm>
            <a:custGeom>
              <a:avLst/>
              <a:gdLst>
                <a:gd name="T0" fmla="*/ 510192 w 752307"/>
                <a:gd name="T1" fmla="*/ 231204 h 808981"/>
                <a:gd name="T2" fmla="*/ 447464 w 752307"/>
                <a:gd name="T3" fmla="*/ 170890 h 808981"/>
                <a:gd name="T4" fmla="*/ 447464 w 752307"/>
                <a:gd name="T5" fmla="*/ 62325 h 808981"/>
                <a:gd name="T6" fmla="*/ 434919 w 752307"/>
                <a:gd name="T7" fmla="*/ 231204 h 808981"/>
                <a:gd name="T8" fmla="*/ 296915 w 752307"/>
                <a:gd name="T9" fmla="*/ 182953 h 808981"/>
                <a:gd name="T10" fmla="*/ 221641 w 752307"/>
                <a:gd name="T11" fmla="*/ 2011 h 808981"/>
                <a:gd name="T12" fmla="*/ 284370 w 752307"/>
                <a:gd name="T13" fmla="*/ 195016 h 808981"/>
                <a:gd name="T14" fmla="*/ 121275 w 752307"/>
                <a:gd name="T15" fmla="*/ 303582 h 808981"/>
                <a:gd name="T16" fmla="*/ 8364 w 752307"/>
                <a:gd name="T17" fmla="*/ 231204 h 808981"/>
                <a:gd name="T18" fmla="*/ 96184 w 752307"/>
                <a:gd name="T19" fmla="*/ 339771 h 808981"/>
                <a:gd name="T20" fmla="*/ 8364 w 752307"/>
                <a:gd name="T21" fmla="*/ 472462 h 808981"/>
                <a:gd name="T22" fmla="*/ 146366 w 752307"/>
                <a:gd name="T23" fmla="*/ 400085 h 808981"/>
                <a:gd name="T24" fmla="*/ 296915 w 752307"/>
                <a:gd name="T25" fmla="*/ 556903 h 808981"/>
                <a:gd name="T26" fmla="*/ 309461 w 752307"/>
                <a:gd name="T27" fmla="*/ 725783 h 808981"/>
                <a:gd name="T28" fmla="*/ 347098 w 752307"/>
                <a:gd name="T29" fmla="*/ 496588 h 808981"/>
                <a:gd name="T30" fmla="*/ 434919 w 752307"/>
                <a:gd name="T31" fmla="*/ 460399 h 808981"/>
                <a:gd name="T32" fmla="*/ 610558 w 752307"/>
                <a:gd name="T33" fmla="*/ 544840 h 808981"/>
                <a:gd name="T34" fmla="*/ 673287 w 752307"/>
                <a:gd name="T35" fmla="*/ 774034 h 808981"/>
                <a:gd name="T36" fmla="*/ 635650 w 752307"/>
                <a:gd name="T37" fmla="*/ 532777 h 808981"/>
                <a:gd name="T38" fmla="*/ 648195 w 752307"/>
                <a:gd name="T39" fmla="*/ 448336 h 808981"/>
                <a:gd name="T40" fmla="*/ 748561 w 752307"/>
                <a:gd name="T41" fmla="*/ 496588 h 808981"/>
                <a:gd name="T42" fmla="*/ 635650 w 752307"/>
                <a:gd name="T43" fmla="*/ 388022 h 808981"/>
                <a:gd name="T44" fmla="*/ 736015 w 752307"/>
                <a:gd name="T45" fmla="*/ 279457 h 808981"/>
                <a:gd name="T46" fmla="*/ 572921 w 752307"/>
                <a:gd name="T47" fmla="*/ 303582 h 808981"/>
                <a:gd name="T48" fmla="*/ 510192 w 752307"/>
                <a:gd name="T49" fmla="*/ 231204 h 8089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2307"/>
                <a:gd name="T76" fmla="*/ 0 h 808981"/>
                <a:gd name="T77" fmla="*/ 752307 w 752307"/>
                <a:gd name="T78" fmla="*/ 808981 h 8089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2307" h="808981">
                  <a:moveTo>
                    <a:pt x="511318" y="241017"/>
                  </a:moveTo>
                  <a:cubicBezTo>
                    <a:pt x="490362" y="217963"/>
                    <a:pt x="458929" y="207484"/>
                    <a:pt x="448451" y="178143"/>
                  </a:cubicBezTo>
                  <a:cubicBezTo>
                    <a:pt x="437973" y="148802"/>
                    <a:pt x="450546" y="54491"/>
                    <a:pt x="448451" y="64970"/>
                  </a:cubicBezTo>
                  <a:cubicBezTo>
                    <a:pt x="446356" y="75449"/>
                    <a:pt x="461025" y="220059"/>
                    <a:pt x="435878" y="241017"/>
                  </a:cubicBezTo>
                  <a:cubicBezTo>
                    <a:pt x="410731" y="261975"/>
                    <a:pt x="333195" y="230538"/>
                    <a:pt x="297570" y="190718"/>
                  </a:cubicBezTo>
                  <a:cubicBezTo>
                    <a:pt x="261945" y="150898"/>
                    <a:pt x="224225" y="0"/>
                    <a:pt x="222130" y="2096"/>
                  </a:cubicBezTo>
                  <a:cubicBezTo>
                    <a:pt x="220035" y="4192"/>
                    <a:pt x="301762" y="150898"/>
                    <a:pt x="284997" y="203293"/>
                  </a:cubicBezTo>
                  <a:cubicBezTo>
                    <a:pt x="268233" y="255688"/>
                    <a:pt x="167646" y="310179"/>
                    <a:pt x="121543" y="316466"/>
                  </a:cubicBezTo>
                  <a:cubicBezTo>
                    <a:pt x="75441" y="322753"/>
                    <a:pt x="12573" y="234730"/>
                    <a:pt x="8382" y="241017"/>
                  </a:cubicBezTo>
                  <a:cubicBezTo>
                    <a:pt x="4191" y="247305"/>
                    <a:pt x="96396" y="312275"/>
                    <a:pt x="96396" y="354191"/>
                  </a:cubicBezTo>
                  <a:cubicBezTo>
                    <a:pt x="96396" y="396107"/>
                    <a:pt x="0" y="482035"/>
                    <a:pt x="8382" y="492514"/>
                  </a:cubicBezTo>
                  <a:cubicBezTo>
                    <a:pt x="16764" y="502993"/>
                    <a:pt x="98491" y="402394"/>
                    <a:pt x="146689" y="417065"/>
                  </a:cubicBezTo>
                  <a:cubicBezTo>
                    <a:pt x="194887" y="431736"/>
                    <a:pt x="270327" y="523951"/>
                    <a:pt x="297570" y="580538"/>
                  </a:cubicBezTo>
                  <a:cubicBezTo>
                    <a:pt x="324813" y="637125"/>
                    <a:pt x="301762" y="767065"/>
                    <a:pt x="310144" y="756586"/>
                  </a:cubicBezTo>
                  <a:cubicBezTo>
                    <a:pt x="318526" y="746107"/>
                    <a:pt x="326908" y="563772"/>
                    <a:pt x="347864" y="517664"/>
                  </a:cubicBezTo>
                  <a:cubicBezTo>
                    <a:pt x="368820" y="471556"/>
                    <a:pt x="391871" y="471556"/>
                    <a:pt x="435878" y="479939"/>
                  </a:cubicBezTo>
                  <a:cubicBezTo>
                    <a:pt x="479885" y="488322"/>
                    <a:pt x="572089" y="513472"/>
                    <a:pt x="611905" y="567963"/>
                  </a:cubicBezTo>
                  <a:cubicBezTo>
                    <a:pt x="651721" y="622454"/>
                    <a:pt x="670581" y="808981"/>
                    <a:pt x="674772" y="806885"/>
                  </a:cubicBezTo>
                  <a:cubicBezTo>
                    <a:pt x="678963" y="804789"/>
                    <a:pt x="641243" y="611975"/>
                    <a:pt x="637052" y="555388"/>
                  </a:cubicBezTo>
                  <a:cubicBezTo>
                    <a:pt x="632861" y="498801"/>
                    <a:pt x="630765" y="473651"/>
                    <a:pt x="649625" y="467364"/>
                  </a:cubicBezTo>
                  <a:cubicBezTo>
                    <a:pt x="668485" y="461077"/>
                    <a:pt x="752307" y="528143"/>
                    <a:pt x="750212" y="517664"/>
                  </a:cubicBezTo>
                  <a:cubicBezTo>
                    <a:pt x="748117" y="507185"/>
                    <a:pt x="639147" y="442214"/>
                    <a:pt x="637052" y="404490"/>
                  </a:cubicBezTo>
                  <a:cubicBezTo>
                    <a:pt x="634957" y="366766"/>
                    <a:pt x="748117" y="305988"/>
                    <a:pt x="737639" y="291317"/>
                  </a:cubicBezTo>
                  <a:cubicBezTo>
                    <a:pt x="727161" y="276646"/>
                    <a:pt x="605618" y="329041"/>
                    <a:pt x="574185" y="316466"/>
                  </a:cubicBezTo>
                  <a:cubicBezTo>
                    <a:pt x="542752" y="303891"/>
                    <a:pt x="532274" y="264071"/>
                    <a:pt x="511318" y="241017"/>
                  </a:cubicBezTo>
                  <a:close/>
                </a:path>
              </a:pathLst>
            </a:custGeom>
            <a:solidFill>
              <a:srgbClr val="DBEEF4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065E943B-30AB-ED43-ACED-0180F837A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9082" y="1094879"/>
              <a:ext cx="357187" cy="373063"/>
            </a:xfrm>
            <a:custGeom>
              <a:avLst/>
              <a:gdLst>
                <a:gd name="T0" fmla="*/ 510192 w 752307"/>
                <a:gd name="T1" fmla="*/ 231204 h 808981"/>
                <a:gd name="T2" fmla="*/ 447464 w 752307"/>
                <a:gd name="T3" fmla="*/ 170890 h 808981"/>
                <a:gd name="T4" fmla="*/ 447464 w 752307"/>
                <a:gd name="T5" fmla="*/ 62325 h 808981"/>
                <a:gd name="T6" fmla="*/ 434919 w 752307"/>
                <a:gd name="T7" fmla="*/ 231204 h 808981"/>
                <a:gd name="T8" fmla="*/ 296915 w 752307"/>
                <a:gd name="T9" fmla="*/ 182953 h 808981"/>
                <a:gd name="T10" fmla="*/ 221641 w 752307"/>
                <a:gd name="T11" fmla="*/ 2011 h 808981"/>
                <a:gd name="T12" fmla="*/ 284370 w 752307"/>
                <a:gd name="T13" fmla="*/ 195016 h 808981"/>
                <a:gd name="T14" fmla="*/ 121275 w 752307"/>
                <a:gd name="T15" fmla="*/ 303582 h 808981"/>
                <a:gd name="T16" fmla="*/ 8364 w 752307"/>
                <a:gd name="T17" fmla="*/ 231204 h 808981"/>
                <a:gd name="T18" fmla="*/ 96184 w 752307"/>
                <a:gd name="T19" fmla="*/ 339771 h 808981"/>
                <a:gd name="T20" fmla="*/ 8364 w 752307"/>
                <a:gd name="T21" fmla="*/ 472462 h 808981"/>
                <a:gd name="T22" fmla="*/ 146366 w 752307"/>
                <a:gd name="T23" fmla="*/ 400085 h 808981"/>
                <a:gd name="T24" fmla="*/ 296915 w 752307"/>
                <a:gd name="T25" fmla="*/ 556903 h 808981"/>
                <a:gd name="T26" fmla="*/ 309461 w 752307"/>
                <a:gd name="T27" fmla="*/ 725783 h 808981"/>
                <a:gd name="T28" fmla="*/ 347098 w 752307"/>
                <a:gd name="T29" fmla="*/ 496588 h 808981"/>
                <a:gd name="T30" fmla="*/ 434919 w 752307"/>
                <a:gd name="T31" fmla="*/ 460399 h 808981"/>
                <a:gd name="T32" fmla="*/ 610558 w 752307"/>
                <a:gd name="T33" fmla="*/ 544840 h 808981"/>
                <a:gd name="T34" fmla="*/ 673287 w 752307"/>
                <a:gd name="T35" fmla="*/ 774034 h 808981"/>
                <a:gd name="T36" fmla="*/ 635650 w 752307"/>
                <a:gd name="T37" fmla="*/ 532777 h 808981"/>
                <a:gd name="T38" fmla="*/ 648195 w 752307"/>
                <a:gd name="T39" fmla="*/ 448336 h 808981"/>
                <a:gd name="T40" fmla="*/ 748561 w 752307"/>
                <a:gd name="T41" fmla="*/ 496588 h 808981"/>
                <a:gd name="T42" fmla="*/ 635650 w 752307"/>
                <a:gd name="T43" fmla="*/ 388022 h 808981"/>
                <a:gd name="T44" fmla="*/ 736015 w 752307"/>
                <a:gd name="T45" fmla="*/ 279457 h 808981"/>
                <a:gd name="T46" fmla="*/ 572921 w 752307"/>
                <a:gd name="T47" fmla="*/ 303582 h 808981"/>
                <a:gd name="T48" fmla="*/ 510192 w 752307"/>
                <a:gd name="T49" fmla="*/ 231204 h 8089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2307"/>
                <a:gd name="T76" fmla="*/ 0 h 808981"/>
                <a:gd name="T77" fmla="*/ 752307 w 752307"/>
                <a:gd name="T78" fmla="*/ 808981 h 8089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2307" h="808981">
                  <a:moveTo>
                    <a:pt x="511318" y="241017"/>
                  </a:moveTo>
                  <a:cubicBezTo>
                    <a:pt x="490362" y="217963"/>
                    <a:pt x="458929" y="207484"/>
                    <a:pt x="448451" y="178143"/>
                  </a:cubicBezTo>
                  <a:cubicBezTo>
                    <a:pt x="437973" y="148802"/>
                    <a:pt x="450546" y="54491"/>
                    <a:pt x="448451" y="64970"/>
                  </a:cubicBezTo>
                  <a:cubicBezTo>
                    <a:pt x="446356" y="75449"/>
                    <a:pt x="461025" y="220059"/>
                    <a:pt x="435878" y="241017"/>
                  </a:cubicBezTo>
                  <a:cubicBezTo>
                    <a:pt x="410731" y="261975"/>
                    <a:pt x="333195" y="230538"/>
                    <a:pt x="297570" y="190718"/>
                  </a:cubicBezTo>
                  <a:cubicBezTo>
                    <a:pt x="261945" y="150898"/>
                    <a:pt x="224225" y="0"/>
                    <a:pt x="222130" y="2096"/>
                  </a:cubicBezTo>
                  <a:cubicBezTo>
                    <a:pt x="220035" y="4192"/>
                    <a:pt x="301762" y="150898"/>
                    <a:pt x="284997" y="203293"/>
                  </a:cubicBezTo>
                  <a:cubicBezTo>
                    <a:pt x="268233" y="255688"/>
                    <a:pt x="167646" y="310179"/>
                    <a:pt x="121543" y="316466"/>
                  </a:cubicBezTo>
                  <a:cubicBezTo>
                    <a:pt x="75441" y="322753"/>
                    <a:pt x="12573" y="234730"/>
                    <a:pt x="8382" y="241017"/>
                  </a:cubicBezTo>
                  <a:cubicBezTo>
                    <a:pt x="4191" y="247305"/>
                    <a:pt x="96396" y="312275"/>
                    <a:pt x="96396" y="354191"/>
                  </a:cubicBezTo>
                  <a:cubicBezTo>
                    <a:pt x="96396" y="396107"/>
                    <a:pt x="0" y="482035"/>
                    <a:pt x="8382" y="492514"/>
                  </a:cubicBezTo>
                  <a:cubicBezTo>
                    <a:pt x="16764" y="502993"/>
                    <a:pt x="98491" y="402394"/>
                    <a:pt x="146689" y="417065"/>
                  </a:cubicBezTo>
                  <a:cubicBezTo>
                    <a:pt x="194887" y="431736"/>
                    <a:pt x="270327" y="523951"/>
                    <a:pt x="297570" y="580538"/>
                  </a:cubicBezTo>
                  <a:cubicBezTo>
                    <a:pt x="324813" y="637125"/>
                    <a:pt x="301762" y="767065"/>
                    <a:pt x="310144" y="756586"/>
                  </a:cubicBezTo>
                  <a:cubicBezTo>
                    <a:pt x="318526" y="746107"/>
                    <a:pt x="326908" y="563772"/>
                    <a:pt x="347864" y="517664"/>
                  </a:cubicBezTo>
                  <a:cubicBezTo>
                    <a:pt x="368820" y="471556"/>
                    <a:pt x="391871" y="471556"/>
                    <a:pt x="435878" y="479939"/>
                  </a:cubicBezTo>
                  <a:cubicBezTo>
                    <a:pt x="479885" y="488322"/>
                    <a:pt x="572089" y="513472"/>
                    <a:pt x="611905" y="567963"/>
                  </a:cubicBezTo>
                  <a:cubicBezTo>
                    <a:pt x="651721" y="622454"/>
                    <a:pt x="670581" y="808981"/>
                    <a:pt x="674772" y="806885"/>
                  </a:cubicBezTo>
                  <a:cubicBezTo>
                    <a:pt x="678963" y="804789"/>
                    <a:pt x="641243" y="611975"/>
                    <a:pt x="637052" y="555388"/>
                  </a:cubicBezTo>
                  <a:cubicBezTo>
                    <a:pt x="632861" y="498801"/>
                    <a:pt x="630765" y="473651"/>
                    <a:pt x="649625" y="467364"/>
                  </a:cubicBezTo>
                  <a:cubicBezTo>
                    <a:pt x="668485" y="461077"/>
                    <a:pt x="752307" y="528143"/>
                    <a:pt x="750212" y="517664"/>
                  </a:cubicBezTo>
                  <a:cubicBezTo>
                    <a:pt x="748117" y="507185"/>
                    <a:pt x="639147" y="442214"/>
                    <a:pt x="637052" y="404490"/>
                  </a:cubicBezTo>
                  <a:cubicBezTo>
                    <a:pt x="634957" y="366766"/>
                    <a:pt x="748117" y="305988"/>
                    <a:pt x="737639" y="291317"/>
                  </a:cubicBezTo>
                  <a:cubicBezTo>
                    <a:pt x="727161" y="276646"/>
                    <a:pt x="605618" y="329041"/>
                    <a:pt x="574185" y="316466"/>
                  </a:cubicBezTo>
                  <a:cubicBezTo>
                    <a:pt x="542752" y="303891"/>
                    <a:pt x="532274" y="264071"/>
                    <a:pt x="511318" y="241017"/>
                  </a:cubicBezTo>
                  <a:close/>
                </a:path>
              </a:pathLst>
            </a:custGeom>
            <a:solidFill>
              <a:srgbClr val="DBEEF4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Curved Left Arrow 32"/>
          <p:cNvSpPr/>
          <p:nvPr/>
        </p:nvSpPr>
        <p:spPr>
          <a:xfrm rot="19165027">
            <a:off x="7251071" y="1772314"/>
            <a:ext cx="435216" cy="1355830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6" name="Curved Right Arrow 35"/>
          <p:cNvSpPr/>
          <p:nvPr/>
        </p:nvSpPr>
        <p:spPr>
          <a:xfrm rot="2401534">
            <a:off x="4851045" y="1783933"/>
            <a:ext cx="435600" cy="1356332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69C0A08D-3D0B-E34D-952A-3371F5103D01}"/>
              </a:ext>
            </a:extLst>
          </p:cNvPr>
          <p:cNvSpPr txBox="1"/>
          <p:nvPr/>
        </p:nvSpPr>
        <p:spPr>
          <a:xfrm>
            <a:off x="8990502" y="3226261"/>
            <a:ext cx="233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venir Book" panose="02000503020000020003" pitchFamily="2" charset="0"/>
              </a:rPr>
              <a:t>hiCHOs</a:t>
            </a:r>
          </a:p>
          <a:p>
            <a:pPr algn="ctr"/>
            <a:r>
              <a:rPr lang="en-US" sz="2000" dirty="0">
                <a:latin typeface="Avenir Book" panose="02000503020000020003" pitchFamily="2" charset="0"/>
              </a:rPr>
              <a:t>Cartilage repair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8A78CC0-82F2-AB4D-BC29-3A1B4ED37EDF}"/>
              </a:ext>
            </a:extLst>
          </p:cNvPr>
          <p:cNvSpPr txBox="1"/>
          <p:nvPr/>
        </p:nvSpPr>
        <p:spPr>
          <a:xfrm>
            <a:off x="1887756" y="3217471"/>
            <a:ext cx="1623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venir Book" panose="02000503020000020003" pitchFamily="2" charset="0"/>
              </a:rPr>
              <a:t>hiMSC</a:t>
            </a:r>
            <a:r>
              <a:rPr lang="en-US" sz="2000" dirty="0">
                <a:latin typeface="Avenir Book" panose="02000503020000020003" pitchFamily="2" charset="0"/>
              </a:rPr>
              <a:t> </a:t>
            </a:r>
          </a:p>
          <a:p>
            <a:pPr algn="ctr"/>
            <a:r>
              <a:rPr lang="en-US" sz="2000" dirty="0">
                <a:latin typeface="Avenir Book" panose="02000503020000020003" pitchFamily="2" charset="0"/>
              </a:rPr>
              <a:t>osteoarthritis</a:t>
            </a:r>
          </a:p>
        </p:txBody>
      </p:sp>
      <p:sp>
        <p:nvSpPr>
          <p:cNvPr id="195" name="Curved Left Arrow 194"/>
          <p:cNvSpPr/>
          <p:nvPr/>
        </p:nvSpPr>
        <p:spPr>
          <a:xfrm rot="3390809">
            <a:off x="7715219" y="4548339"/>
            <a:ext cx="435216" cy="1355830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96" name="Curved Right Arrow 195"/>
          <p:cNvSpPr/>
          <p:nvPr/>
        </p:nvSpPr>
        <p:spPr>
          <a:xfrm rot="18770394">
            <a:off x="4309138" y="4496027"/>
            <a:ext cx="435600" cy="1356332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E8A78CC0-82F2-AB4D-BC29-3A1B4ED37EDF}"/>
              </a:ext>
            </a:extLst>
          </p:cNvPr>
          <p:cNvSpPr txBox="1"/>
          <p:nvPr/>
        </p:nvSpPr>
        <p:spPr>
          <a:xfrm>
            <a:off x="2521228" y="5047567"/>
            <a:ext cx="1983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venir Book" panose="02000503020000020003" pitchFamily="2" charset="0"/>
              </a:rPr>
              <a:t>hiMSC - EVs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E8A78CC0-82F2-AB4D-BC29-3A1B4ED37EDF}"/>
              </a:ext>
            </a:extLst>
          </p:cNvPr>
          <p:cNvSpPr txBox="1"/>
          <p:nvPr/>
        </p:nvSpPr>
        <p:spPr>
          <a:xfrm>
            <a:off x="8160418" y="5052482"/>
            <a:ext cx="1983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venir Book" panose="02000503020000020003" pitchFamily="2" charset="0"/>
              </a:rPr>
              <a:t>hiCHO - EVs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12705" y="3011935"/>
            <a:ext cx="236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Automated Production</a:t>
            </a:r>
          </a:p>
        </p:txBody>
      </p:sp>
      <p:sp>
        <p:nvSpPr>
          <p:cNvPr id="202" name="TextBox 60">
            <a:extLst>
              <a:ext uri="{FF2B5EF4-FFF2-40B4-BE49-F238E27FC236}">
                <a16:creationId xmlns:a16="http://schemas.microsoft.com/office/drawing/2014/main" id="{FC004DCA-5840-AB4C-B488-8BACC1267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799" y="862459"/>
            <a:ext cx="34891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Avenir Book" panose="02000503020000020003" pitchFamily="2" charset="0"/>
              </a:rPr>
              <a:t>Human Induced Pluripotent  </a:t>
            </a:r>
          </a:p>
          <a:p>
            <a:pPr algn="ctr" eaLnBrk="1" hangingPunct="1"/>
            <a:r>
              <a:rPr lang="en-US" altLang="en-US" sz="1600" dirty="0">
                <a:latin typeface="Avenir Book" panose="02000503020000020003" pitchFamily="2" charset="0"/>
              </a:rPr>
              <a:t>stem cells (hiPSC) </a:t>
            </a:r>
          </a:p>
        </p:txBody>
      </p:sp>
      <p:pic>
        <p:nvPicPr>
          <p:cNvPr id="203" name="Oval 33">
            <a:extLst>
              <a:ext uri="{FF2B5EF4-FFF2-40B4-BE49-F238E27FC236}">
                <a16:creationId xmlns:a16="http://schemas.microsoft.com/office/drawing/2014/main" id="{240F1A67-1B35-E74F-B52D-F1D2266AF9B9}"/>
              </a:ext>
            </a:extLst>
          </p:cNvPr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61" y="1541446"/>
            <a:ext cx="158496" cy="15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Oval 33">
            <a:extLst>
              <a:ext uri="{FF2B5EF4-FFF2-40B4-BE49-F238E27FC236}">
                <a16:creationId xmlns:a16="http://schemas.microsoft.com/office/drawing/2014/main" id="{240F1A67-1B35-E74F-B52D-F1D2266AF9B9}"/>
              </a:ext>
            </a:extLst>
          </p:cNvPr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594" y="1355183"/>
            <a:ext cx="158496" cy="15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Oval 33">
            <a:extLst>
              <a:ext uri="{FF2B5EF4-FFF2-40B4-BE49-F238E27FC236}">
                <a16:creationId xmlns:a16="http://schemas.microsoft.com/office/drawing/2014/main" id="{240F1A67-1B35-E74F-B52D-F1D2266AF9B9}"/>
              </a:ext>
            </a:extLst>
          </p:cNvPr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50" y="1117853"/>
            <a:ext cx="158496" cy="15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Oval 33">
            <a:extLst>
              <a:ext uri="{FF2B5EF4-FFF2-40B4-BE49-F238E27FC236}">
                <a16:creationId xmlns:a16="http://schemas.microsoft.com/office/drawing/2014/main" id="{240F1A67-1B35-E74F-B52D-F1D2266AF9B9}"/>
              </a:ext>
            </a:extLst>
          </p:cNvPr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551" y="1304119"/>
            <a:ext cx="158496" cy="15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TextBox 260">
            <a:extLst>
              <a:ext uri="{FF2B5EF4-FFF2-40B4-BE49-F238E27FC236}">
                <a16:creationId xmlns:a16="http://schemas.microsoft.com/office/drawing/2014/main" id="{EC9D3075-6ACB-BF45-BDC9-BB9A90B62D98}"/>
              </a:ext>
            </a:extLst>
          </p:cNvPr>
          <p:cNvSpPr txBox="1"/>
          <p:nvPr/>
        </p:nvSpPr>
        <p:spPr>
          <a:xfrm>
            <a:off x="7983640" y="1334042"/>
            <a:ext cx="4155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941651"/>
                </a:solidFill>
                <a:latin typeface="Avenir Book" panose="02000503020000020003" pitchFamily="2" charset="0"/>
              </a:rPr>
              <a:t>In-line testing by </a:t>
            </a:r>
            <a:r>
              <a:rPr lang="en-US" sz="2000" b="1" dirty="0">
                <a:solidFill>
                  <a:srgbClr val="941651"/>
                </a:solidFill>
                <a:latin typeface="Avenir Book" panose="02000503020000020003" pitchFamily="2" charset="0"/>
              </a:rPr>
              <a:t>automated, </a:t>
            </a:r>
          </a:p>
          <a:p>
            <a:pPr algn="ctr"/>
            <a:r>
              <a:rPr lang="en-US" sz="2000" b="1" dirty="0">
                <a:solidFill>
                  <a:srgbClr val="941651"/>
                </a:solidFill>
                <a:latin typeface="Avenir Book" panose="02000503020000020003" pitchFamily="2" charset="0"/>
              </a:rPr>
              <a:t>robotic manufacturing system</a:t>
            </a:r>
            <a:r>
              <a:rPr lang="en-US" sz="2000" dirty="0">
                <a:solidFill>
                  <a:srgbClr val="941651"/>
                </a:solidFill>
                <a:latin typeface="Avenir Book" panose="02000503020000020003" pitchFamily="2" charset="0"/>
              </a:rPr>
              <a:t>: large batches of regulatory-compliant cells and cell products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EC9D3075-6ACB-BF45-BDC9-BB9A90B62D98}"/>
              </a:ext>
            </a:extLst>
          </p:cNvPr>
          <p:cNvSpPr txBox="1"/>
          <p:nvPr/>
        </p:nvSpPr>
        <p:spPr>
          <a:xfrm>
            <a:off x="77029" y="1655912"/>
            <a:ext cx="4155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41651"/>
                </a:solidFill>
                <a:latin typeface="Avenir Book" panose="02000503020000020003" pitchFamily="2" charset="0"/>
              </a:rPr>
              <a:t>Next-Generation Therapeutics </a:t>
            </a:r>
          </a:p>
          <a:p>
            <a:pPr algn="ctr"/>
            <a:r>
              <a:rPr lang="en-US" sz="2000" b="1" dirty="0">
                <a:solidFill>
                  <a:srgbClr val="941651"/>
                </a:solidFill>
                <a:latin typeface="Avenir Book" panose="02000503020000020003" pitchFamily="2" charset="0"/>
              </a:rPr>
              <a:t>Osteoarthritis</a:t>
            </a:r>
          </a:p>
          <a:p>
            <a:pPr algn="ctr"/>
            <a:r>
              <a:rPr lang="en-US" sz="2000" b="1" dirty="0">
                <a:solidFill>
                  <a:srgbClr val="941651"/>
                </a:solidFill>
                <a:latin typeface="Avenir Book" panose="02000503020000020003" pitchFamily="2" charset="0"/>
              </a:rPr>
              <a:t>Cartilage Repair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624141-C090-DB48-A5DA-45A162B2C2B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20130" y="5912174"/>
            <a:ext cx="1722862" cy="442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A43D7D-D3D7-20A4-E548-78FE3522432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569" y="5925004"/>
            <a:ext cx="1686071" cy="4173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123F7D-3693-70D3-893F-02DA7E97F2B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24766" y="5873904"/>
            <a:ext cx="1339343" cy="51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08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80</Words>
  <Application>Microsoft Macintosh PowerPoint</Application>
  <PresentationFormat>Widescreen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Book</vt:lpstr>
      <vt:lpstr>Calibri</vt:lpstr>
      <vt:lpstr>Calibri Light</vt:lpstr>
      <vt:lpstr>Century Gothic</vt:lpstr>
      <vt:lpstr>Office Theme</vt:lpstr>
      <vt:lpstr> Automated Cellular Robot-Assisted Technologies for translation of discovery-led research in Osteoarthritis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AutoCRAT- Automated Cellular Robot-Assisted Technologies for translation of discovery-led research in Osteoarthritis </dc:title>
  <dc:creator>Danielle Nicholson</dc:creator>
  <cp:lastModifiedBy>Danielle Nicholson</cp:lastModifiedBy>
  <cp:revision>45</cp:revision>
  <dcterms:created xsi:type="dcterms:W3CDTF">2020-05-19T13:42:06Z</dcterms:created>
  <dcterms:modified xsi:type="dcterms:W3CDTF">2023-02-28T11:01:59Z</dcterms:modified>
</cp:coreProperties>
</file>